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8" r:id="rId1"/>
  </p:sldMasterIdLst>
  <p:sldIdLst>
    <p:sldId id="272" r:id="rId2"/>
    <p:sldId id="256" r:id="rId3"/>
    <p:sldId id="258" r:id="rId4"/>
    <p:sldId id="257" r:id="rId5"/>
    <p:sldId id="261" r:id="rId6"/>
    <p:sldId id="259" r:id="rId7"/>
    <p:sldId id="260" r:id="rId8"/>
    <p:sldId id="269" r:id="rId9"/>
    <p:sldId id="262" r:id="rId10"/>
    <p:sldId id="270" r:id="rId11"/>
    <p:sldId id="263" r:id="rId12"/>
    <p:sldId id="265" r:id="rId13"/>
    <p:sldId id="264" r:id="rId14"/>
    <p:sldId id="267" r:id="rId15"/>
    <p:sldId id="268" r:id="rId16"/>
    <p:sldId id="271" r:id="rId17"/>
    <p:sldId id="266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Evans" initials="SE" lastIdx="2" clrIdx="0">
    <p:extLst>
      <p:ext uri="{19B8F6BF-5375-455C-9EA6-DF929625EA0E}">
        <p15:presenceInfo xmlns:p15="http://schemas.microsoft.com/office/powerpoint/2012/main" userId="9bb7dc68259fdf2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8B1A2"/>
    <a:srgbClr val="ABD1FF"/>
    <a:srgbClr val="ADC2E5"/>
    <a:srgbClr val="B4C7E7"/>
    <a:srgbClr val="C4D2EC"/>
    <a:srgbClr val="33CCFF"/>
    <a:srgbClr val="C0D0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1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 Evans" userId="9bb7dc68259fdf2b" providerId="LiveId" clId="{D35D67AD-AADE-47C9-A78F-7587165759D3}"/>
    <pc:docChg chg="undo redo custSel addSld modSld sldOrd">
      <pc:chgData name="Steve Evans" userId="9bb7dc68259fdf2b" providerId="LiveId" clId="{D35D67AD-AADE-47C9-A78F-7587165759D3}" dt="2024-04-11T13:12:21.472" v="6995" actId="207"/>
      <pc:docMkLst>
        <pc:docMk/>
      </pc:docMkLst>
      <pc:sldChg chg="modSp mod setBg">
        <pc:chgData name="Steve Evans" userId="9bb7dc68259fdf2b" providerId="LiveId" clId="{D35D67AD-AADE-47C9-A78F-7587165759D3}" dt="2024-04-11T09:16:00.339" v="6246" actId="20577"/>
        <pc:sldMkLst>
          <pc:docMk/>
          <pc:sldMk cId="1580452159" sldId="256"/>
        </pc:sldMkLst>
        <pc:spChg chg="mod">
          <ac:chgData name="Steve Evans" userId="9bb7dc68259fdf2b" providerId="LiveId" clId="{D35D67AD-AADE-47C9-A78F-7587165759D3}" dt="2024-04-11T08:51:56.921" v="5211" actId="20577"/>
          <ac:spMkLst>
            <pc:docMk/>
            <pc:sldMk cId="1580452159" sldId="256"/>
            <ac:spMk id="2" creationId="{D4758753-9AEF-322C-0A46-8405B32468C6}"/>
          </ac:spMkLst>
        </pc:spChg>
        <pc:spChg chg="mod">
          <ac:chgData name="Steve Evans" userId="9bb7dc68259fdf2b" providerId="LiveId" clId="{D35D67AD-AADE-47C9-A78F-7587165759D3}" dt="2024-04-11T09:16:00.339" v="6246" actId="20577"/>
          <ac:spMkLst>
            <pc:docMk/>
            <pc:sldMk cId="1580452159" sldId="256"/>
            <ac:spMk id="3" creationId="{57420C36-7A84-C12F-0F58-6ED16493936F}"/>
          </ac:spMkLst>
        </pc:spChg>
      </pc:sldChg>
      <pc:sldChg chg="addSp modSp mod setBg">
        <pc:chgData name="Steve Evans" userId="9bb7dc68259fdf2b" providerId="LiveId" clId="{D35D67AD-AADE-47C9-A78F-7587165759D3}" dt="2024-04-11T12:45:11.920" v="6992" actId="1076"/>
        <pc:sldMkLst>
          <pc:docMk/>
          <pc:sldMk cId="31154584" sldId="257"/>
        </pc:sldMkLst>
        <pc:spChg chg="mod">
          <ac:chgData name="Steve Evans" userId="9bb7dc68259fdf2b" providerId="LiveId" clId="{D35D67AD-AADE-47C9-A78F-7587165759D3}" dt="2024-04-11T08:06:14.013" v="4843" actId="122"/>
          <ac:spMkLst>
            <pc:docMk/>
            <pc:sldMk cId="31154584" sldId="257"/>
            <ac:spMk id="2" creationId="{E7E965C7-027E-3A44-F1A7-CB6836171303}"/>
          </ac:spMkLst>
        </pc:spChg>
        <pc:spChg chg="mod">
          <ac:chgData name="Steve Evans" userId="9bb7dc68259fdf2b" providerId="LiveId" clId="{D35D67AD-AADE-47C9-A78F-7587165759D3}" dt="2024-04-11T12:45:11.920" v="6992" actId="1076"/>
          <ac:spMkLst>
            <pc:docMk/>
            <pc:sldMk cId="31154584" sldId="257"/>
            <ac:spMk id="3" creationId="{CB94237C-3D0A-A183-A206-AAA1AF1B9832}"/>
          </ac:spMkLst>
        </pc:spChg>
        <pc:picChg chg="add mod">
          <ac:chgData name="Steve Evans" userId="9bb7dc68259fdf2b" providerId="LiveId" clId="{D35D67AD-AADE-47C9-A78F-7587165759D3}" dt="2024-04-02T13:26:16.827" v="327" actId="14100"/>
          <ac:picMkLst>
            <pc:docMk/>
            <pc:sldMk cId="31154584" sldId="257"/>
            <ac:picMk id="2050" creationId="{8B4DD57B-F1A7-555A-2163-5CD97E38D6DB}"/>
          </ac:picMkLst>
        </pc:picChg>
      </pc:sldChg>
      <pc:sldChg chg="addSp delSp modSp mod setBg modClrScheme modAnim addCm delCm chgLayout">
        <pc:chgData name="Steve Evans" userId="9bb7dc68259fdf2b" providerId="LiveId" clId="{D35D67AD-AADE-47C9-A78F-7587165759D3}" dt="2024-04-11T12:38:45.482" v="6655" actId="20577"/>
        <pc:sldMkLst>
          <pc:docMk/>
          <pc:sldMk cId="4138025043" sldId="258"/>
        </pc:sldMkLst>
        <pc:spChg chg="mod ord">
          <ac:chgData name="Steve Evans" userId="9bb7dc68259fdf2b" providerId="LiveId" clId="{D35D67AD-AADE-47C9-A78F-7587165759D3}" dt="2024-04-11T08:39:00.609" v="5037" actId="20577"/>
          <ac:spMkLst>
            <pc:docMk/>
            <pc:sldMk cId="4138025043" sldId="258"/>
            <ac:spMk id="2" creationId="{798601E3-F98A-D974-51A3-248B83595B8D}"/>
          </ac:spMkLst>
        </pc:spChg>
        <pc:spChg chg="mod ord">
          <ac:chgData name="Steve Evans" userId="9bb7dc68259fdf2b" providerId="LiveId" clId="{D35D67AD-AADE-47C9-A78F-7587165759D3}" dt="2024-04-11T12:38:45.482" v="6655" actId="20577"/>
          <ac:spMkLst>
            <pc:docMk/>
            <pc:sldMk cId="4138025043" sldId="258"/>
            <ac:spMk id="3" creationId="{126FF2F8-E3AB-FE93-B2CB-829488080A5C}"/>
          </ac:spMkLst>
        </pc:spChg>
        <pc:spChg chg="add del mod ord">
          <ac:chgData name="Steve Evans" userId="9bb7dc68259fdf2b" providerId="LiveId" clId="{D35D67AD-AADE-47C9-A78F-7587165759D3}" dt="2024-04-02T13:51:51.871" v="672" actId="700"/>
          <ac:spMkLst>
            <pc:docMk/>
            <pc:sldMk cId="4138025043" sldId="258"/>
            <ac:spMk id="14" creationId="{CE5FDB24-1EBC-96CA-A9F5-99EEF58F23BE}"/>
          </ac:spMkLst>
        </pc:spChg>
        <pc:spChg chg="add mod">
          <ac:chgData name="Steve Evans" userId="9bb7dc68259fdf2b" providerId="LiveId" clId="{D35D67AD-AADE-47C9-A78F-7587165759D3}" dt="2024-04-02T14:49:10.060" v="1202" actId="33987"/>
          <ac:spMkLst>
            <pc:docMk/>
            <pc:sldMk cId="4138025043" sldId="258"/>
            <ac:spMk id="45" creationId="{66FD3835-A3A6-CA27-A187-DEEE3506C172}"/>
          </ac:spMkLst>
        </pc:spChg>
        <pc:picChg chg="add del mod">
          <ac:chgData name="Steve Evans" userId="9bb7dc68259fdf2b" providerId="LiveId" clId="{D35D67AD-AADE-47C9-A78F-7587165759D3}" dt="2024-04-02T13:28:41.549" v="345" actId="478"/>
          <ac:picMkLst>
            <pc:docMk/>
            <pc:sldMk cId="4138025043" sldId="258"/>
            <ac:picMk id="5" creationId="{554BEDF4-9478-B606-D7A4-8660A5B64F1D}"/>
          </ac:picMkLst>
        </pc:picChg>
        <pc:picChg chg="add del mod">
          <ac:chgData name="Steve Evans" userId="9bb7dc68259fdf2b" providerId="LiveId" clId="{D35D67AD-AADE-47C9-A78F-7587165759D3}" dt="2024-04-02T14:19:31.113" v="969" actId="21"/>
          <ac:picMkLst>
            <pc:docMk/>
            <pc:sldMk cId="4138025043" sldId="258"/>
            <ac:picMk id="7" creationId="{E91C8ABE-60BC-5E84-D20B-AE22D9C9044A}"/>
          </ac:picMkLst>
        </pc:picChg>
        <pc:picChg chg="add del mod">
          <ac:chgData name="Steve Evans" userId="9bb7dc68259fdf2b" providerId="LiveId" clId="{D35D67AD-AADE-47C9-A78F-7587165759D3}" dt="2024-04-02T13:44:28.186" v="593" actId="478"/>
          <ac:picMkLst>
            <pc:docMk/>
            <pc:sldMk cId="4138025043" sldId="258"/>
            <ac:picMk id="9" creationId="{4496D88C-A8D2-C321-F511-13C43CC76E0C}"/>
          </ac:picMkLst>
        </pc:picChg>
        <pc:picChg chg="add del mod">
          <ac:chgData name="Steve Evans" userId="9bb7dc68259fdf2b" providerId="LiveId" clId="{D35D67AD-AADE-47C9-A78F-7587165759D3}" dt="2024-04-02T13:51:57.236" v="681" actId="22"/>
          <ac:picMkLst>
            <pc:docMk/>
            <pc:sldMk cId="4138025043" sldId="258"/>
            <ac:picMk id="11" creationId="{3FCD0E04-C4F6-BA2C-C38B-D09C438EF18D}"/>
          </ac:picMkLst>
        </pc:picChg>
        <pc:picChg chg="add del mod">
          <ac:chgData name="Steve Evans" userId="9bb7dc68259fdf2b" providerId="LiveId" clId="{D35D67AD-AADE-47C9-A78F-7587165759D3}" dt="2024-04-02T13:51:56.801" v="680" actId="22"/>
          <ac:picMkLst>
            <pc:docMk/>
            <pc:sldMk cId="4138025043" sldId="258"/>
            <ac:picMk id="13" creationId="{C6672477-47FF-288D-FA71-316C8B97CE3C}"/>
          </ac:picMkLst>
        </pc:picChg>
        <pc:picChg chg="add del mod ord">
          <ac:chgData name="Steve Evans" userId="9bb7dc68259fdf2b" providerId="LiveId" clId="{D35D67AD-AADE-47C9-A78F-7587165759D3}" dt="2024-04-02T14:19:16.383" v="967" actId="21"/>
          <ac:picMkLst>
            <pc:docMk/>
            <pc:sldMk cId="4138025043" sldId="258"/>
            <ac:picMk id="16" creationId="{362E058C-969E-288F-7BB8-F2C0C53ACEB0}"/>
          </ac:picMkLst>
        </pc:picChg>
        <pc:picChg chg="add del">
          <ac:chgData name="Steve Evans" userId="9bb7dc68259fdf2b" providerId="LiveId" clId="{D35D67AD-AADE-47C9-A78F-7587165759D3}" dt="2024-04-02T13:56:50.086" v="697" actId="22"/>
          <ac:picMkLst>
            <pc:docMk/>
            <pc:sldMk cId="4138025043" sldId="258"/>
            <ac:picMk id="18" creationId="{AB168DEE-65F4-F571-FE77-DD2B22323BFE}"/>
          </ac:picMkLst>
        </pc:picChg>
        <pc:picChg chg="add mod">
          <ac:chgData name="Steve Evans" userId="9bb7dc68259fdf2b" providerId="LiveId" clId="{D35D67AD-AADE-47C9-A78F-7587165759D3}" dt="2024-04-02T14:05:02.291" v="933" actId="207"/>
          <ac:picMkLst>
            <pc:docMk/>
            <pc:sldMk cId="4138025043" sldId="258"/>
            <ac:picMk id="21" creationId="{8B4C358B-1BF3-DCEE-F837-DD721223AC9C}"/>
          </ac:picMkLst>
        </pc:picChg>
        <pc:picChg chg="add del mod">
          <ac:chgData name="Steve Evans" userId="9bb7dc68259fdf2b" providerId="LiveId" clId="{D35D67AD-AADE-47C9-A78F-7587165759D3}" dt="2024-04-02T14:12:51.106" v="955" actId="478"/>
          <ac:picMkLst>
            <pc:docMk/>
            <pc:sldMk cId="4138025043" sldId="258"/>
            <ac:picMk id="23" creationId="{079B99E1-9775-825F-9CA9-56C6028383A4}"/>
          </ac:picMkLst>
        </pc:picChg>
        <pc:picChg chg="add del mod">
          <ac:chgData name="Steve Evans" userId="9bb7dc68259fdf2b" providerId="LiveId" clId="{D35D67AD-AADE-47C9-A78F-7587165759D3}" dt="2024-04-02T14:17:34.870" v="960" actId="478"/>
          <ac:picMkLst>
            <pc:docMk/>
            <pc:sldMk cId="4138025043" sldId="258"/>
            <ac:picMk id="25" creationId="{1B798493-61B9-F6BE-0DC3-5D98DCC43A34}"/>
          </ac:picMkLst>
        </pc:picChg>
        <pc:picChg chg="add del">
          <ac:chgData name="Steve Evans" userId="9bb7dc68259fdf2b" providerId="LiveId" clId="{D35D67AD-AADE-47C9-A78F-7587165759D3}" dt="2024-04-02T14:18:36.548" v="962" actId="22"/>
          <ac:picMkLst>
            <pc:docMk/>
            <pc:sldMk cId="4138025043" sldId="258"/>
            <ac:picMk id="27" creationId="{4C0977B9-751F-D1D9-D850-DCC038396287}"/>
          </ac:picMkLst>
        </pc:picChg>
        <pc:picChg chg="add mod">
          <ac:chgData name="Steve Evans" userId="9bb7dc68259fdf2b" providerId="LiveId" clId="{D35D67AD-AADE-47C9-A78F-7587165759D3}" dt="2024-04-04T13:59:36.101" v="2965" actId="1076"/>
          <ac:picMkLst>
            <pc:docMk/>
            <pc:sldMk cId="4138025043" sldId="258"/>
            <ac:picMk id="29" creationId="{0A485356-BCCE-BF0B-82B3-05D3950BBC9C}"/>
          </ac:picMkLst>
        </pc:picChg>
        <pc:picChg chg="add mod modCrop">
          <ac:chgData name="Steve Evans" userId="9bb7dc68259fdf2b" providerId="LiveId" clId="{D35D67AD-AADE-47C9-A78F-7587165759D3}" dt="2024-04-04T13:59:36.101" v="2965" actId="1076"/>
          <ac:picMkLst>
            <pc:docMk/>
            <pc:sldMk cId="4138025043" sldId="258"/>
            <ac:picMk id="31" creationId="{BF32BADE-EF39-7180-BD82-757324A27054}"/>
          </ac:picMkLst>
        </pc:picChg>
        <pc:picChg chg="add del mod">
          <ac:chgData name="Steve Evans" userId="9bb7dc68259fdf2b" providerId="LiveId" clId="{D35D67AD-AADE-47C9-A78F-7587165759D3}" dt="2024-04-02T14:48:19.202" v="1193" actId="22"/>
          <ac:picMkLst>
            <pc:docMk/>
            <pc:sldMk cId="4138025043" sldId="258"/>
            <ac:picMk id="33" creationId="{D3FEDE39-0857-2EBE-E3CB-3F30102E89F9}"/>
          </ac:picMkLst>
        </pc:picChg>
        <pc:picChg chg="add del mod">
          <ac:chgData name="Steve Evans" userId="9bb7dc68259fdf2b" providerId="LiveId" clId="{D35D67AD-AADE-47C9-A78F-7587165759D3}" dt="2024-04-02T14:38:16.567" v="1151" actId="22"/>
          <ac:picMkLst>
            <pc:docMk/>
            <pc:sldMk cId="4138025043" sldId="258"/>
            <ac:picMk id="35" creationId="{7E52DCCF-C313-A983-3E69-D328351E072D}"/>
          </ac:picMkLst>
        </pc:picChg>
        <pc:picChg chg="add del">
          <ac:chgData name="Steve Evans" userId="9bb7dc68259fdf2b" providerId="LiveId" clId="{D35D67AD-AADE-47C9-A78F-7587165759D3}" dt="2024-04-02T14:39:19.127" v="1153" actId="22"/>
          <ac:picMkLst>
            <pc:docMk/>
            <pc:sldMk cId="4138025043" sldId="258"/>
            <ac:picMk id="37" creationId="{A8E61A8C-3A49-73F9-E538-DD8883C4F932}"/>
          </ac:picMkLst>
        </pc:picChg>
        <pc:picChg chg="add del mod">
          <ac:chgData name="Steve Evans" userId="9bb7dc68259fdf2b" providerId="LiveId" clId="{D35D67AD-AADE-47C9-A78F-7587165759D3}" dt="2024-04-02T14:41:13.767" v="1168" actId="22"/>
          <ac:picMkLst>
            <pc:docMk/>
            <pc:sldMk cId="4138025043" sldId="258"/>
            <ac:picMk id="39" creationId="{7734677A-382B-5B72-36FF-CF85F460BB7E}"/>
          </ac:picMkLst>
        </pc:picChg>
        <pc:picChg chg="add mod">
          <ac:chgData name="Steve Evans" userId="9bb7dc68259fdf2b" providerId="LiveId" clId="{D35D67AD-AADE-47C9-A78F-7587165759D3}" dt="2024-04-02T14:41:11.420" v="1165" actId="1076"/>
          <ac:picMkLst>
            <pc:docMk/>
            <pc:sldMk cId="4138025043" sldId="258"/>
            <ac:picMk id="40" creationId="{C72EA834-3299-6F70-EEE8-8477AEA31DFC}"/>
          </ac:picMkLst>
        </pc:picChg>
        <pc:picChg chg="add mod">
          <ac:chgData name="Steve Evans" userId="9bb7dc68259fdf2b" providerId="LiveId" clId="{D35D67AD-AADE-47C9-A78F-7587165759D3}" dt="2024-04-02T14:40:42.015" v="1159"/>
          <ac:picMkLst>
            <pc:docMk/>
            <pc:sldMk cId="4138025043" sldId="258"/>
            <ac:picMk id="41" creationId="{2037997D-BD1E-6DF7-0A50-D15C0EF41E2B}"/>
          </ac:picMkLst>
        </pc:picChg>
        <pc:picChg chg="add mod">
          <ac:chgData name="Steve Evans" userId="9bb7dc68259fdf2b" providerId="LiveId" clId="{D35D67AD-AADE-47C9-A78F-7587165759D3}" dt="2024-04-02T14:41:11.726" v="1166" actId="1076"/>
          <ac:picMkLst>
            <pc:docMk/>
            <pc:sldMk cId="4138025043" sldId="258"/>
            <ac:picMk id="42" creationId="{DE1C5A34-EEBC-1C04-8EAF-FF8084600DBF}"/>
          </ac:picMkLst>
        </pc:picChg>
        <pc:picChg chg="add del mod">
          <ac:chgData name="Steve Evans" userId="9bb7dc68259fdf2b" providerId="LiveId" clId="{D35D67AD-AADE-47C9-A78F-7587165759D3}" dt="2024-04-02T14:48:14.852" v="1183" actId="22"/>
          <ac:picMkLst>
            <pc:docMk/>
            <pc:sldMk cId="4138025043" sldId="258"/>
            <ac:picMk id="44" creationId="{BC64819E-FC3C-B28E-B3B0-480C5B44A5F2}"/>
          </ac:picMkLst>
        </pc:picChg>
        <pc:picChg chg="add del mod ord">
          <ac:chgData name="Steve Evans" userId="9bb7dc68259fdf2b" providerId="LiveId" clId="{D35D67AD-AADE-47C9-A78F-7587165759D3}" dt="2024-04-02T14:59:18.794" v="1256" actId="478"/>
          <ac:picMkLst>
            <pc:docMk/>
            <pc:sldMk cId="4138025043" sldId="258"/>
            <ac:picMk id="47" creationId="{5063C047-B482-BB5A-B32A-69CE3AC0AE3E}"/>
          </ac:picMkLst>
        </pc:picChg>
        <pc:picChg chg="add del mod ord">
          <ac:chgData name="Steve Evans" userId="9bb7dc68259fdf2b" providerId="LiveId" clId="{D35D67AD-AADE-47C9-A78F-7587165759D3}" dt="2024-04-02T14:59:16.592" v="1255" actId="478"/>
          <ac:picMkLst>
            <pc:docMk/>
            <pc:sldMk cId="4138025043" sldId="258"/>
            <ac:picMk id="49" creationId="{5D0F2819-13B8-5331-8EDF-A8E6EE9D30B2}"/>
          </ac:picMkLst>
        </pc:picChg>
        <pc:picChg chg="add mod">
          <ac:chgData name="Steve Evans" userId="9bb7dc68259fdf2b" providerId="LiveId" clId="{D35D67AD-AADE-47C9-A78F-7587165759D3}" dt="2024-04-02T15:01:54.972" v="1263"/>
          <ac:picMkLst>
            <pc:docMk/>
            <pc:sldMk cId="4138025043" sldId="258"/>
            <ac:picMk id="50" creationId="{5063C047-B482-BB5A-B32A-69CE3AC0AE3E}"/>
          </ac:picMkLst>
        </pc:picChg>
        <pc:picChg chg="add del mod">
          <ac:chgData name="Steve Evans" userId="9bb7dc68259fdf2b" providerId="LiveId" clId="{D35D67AD-AADE-47C9-A78F-7587165759D3}" dt="2024-04-02T15:02:56.975" v="1267" actId="478"/>
          <ac:picMkLst>
            <pc:docMk/>
            <pc:sldMk cId="4138025043" sldId="258"/>
            <ac:picMk id="52" creationId="{BDC7741D-C8E2-193F-D892-3176E0374CB3}"/>
          </ac:picMkLst>
        </pc:picChg>
        <pc:picChg chg="add mod modCrop">
          <ac:chgData name="Steve Evans" userId="9bb7dc68259fdf2b" providerId="LiveId" clId="{D35D67AD-AADE-47C9-A78F-7587165759D3}" dt="2024-04-04T14:01:33.533" v="2969" actId="1076"/>
          <ac:picMkLst>
            <pc:docMk/>
            <pc:sldMk cId="4138025043" sldId="258"/>
            <ac:picMk id="54" creationId="{D62EE45D-2F5A-17A1-2F5B-8369569435A4}"/>
          </ac:picMkLst>
        </pc:picChg>
        <pc:picChg chg="add mod">
          <ac:chgData name="Steve Evans" userId="9bb7dc68259fdf2b" providerId="LiveId" clId="{D35D67AD-AADE-47C9-A78F-7587165759D3}" dt="2024-04-04T14:14:23.165" v="3082" actId="1076"/>
          <ac:picMkLst>
            <pc:docMk/>
            <pc:sldMk cId="4138025043" sldId="258"/>
            <ac:picMk id="56" creationId="{AF034394-198A-3133-DD94-38C271958F62}"/>
          </ac:picMkLst>
        </pc:picChg>
        <pc:picChg chg="add mod">
          <ac:chgData name="Steve Evans" userId="9bb7dc68259fdf2b" providerId="LiveId" clId="{D35D67AD-AADE-47C9-A78F-7587165759D3}" dt="2024-04-04T13:59:36.101" v="2965" actId="1076"/>
          <ac:picMkLst>
            <pc:docMk/>
            <pc:sldMk cId="4138025043" sldId="258"/>
            <ac:picMk id="58" creationId="{7EB53FF5-6CF8-1CB6-A725-35ED6C354F37}"/>
          </ac:picMkLst>
        </pc:picChg>
        <pc:picChg chg="add mod">
          <ac:chgData name="Steve Evans" userId="9bb7dc68259fdf2b" providerId="LiveId" clId="{D35D67AD-AADE-47C9-A78F-7587165759D3}" dt="2024-04-02T13:26:03.501" v="324" actId="14100"/>
          <ac:picMkLst>
            <pc:docMk/>
            <pc:sldMk cId="4138025043" sldId="258"/>
            <ac:picMk id="1026" creationId="{E528C44D-E0F3-224A-F936-0C315A333C01}"/>
          </ac:picMkLst>
        </pc:picChg>
        <pc:picChg chg="add mod">
          <ac:chgData name="Steve Evans" userId="9bb7dc68259fdf2b" providerId="LiveId" clId="{D35D67AD-AADE-47C9-A78F-7587165759D3}" dt="2024-04-04T13:59:36.101" v="2965" actId="1076"/>
          <ac:picMkLst>
            <pc:docMk/>
            <pc:sldMk cId="4138025043" sldId="258"/>
            <ac:picMk id="1028" creationId="{44E13121-87A4-413A-CD72-EE428871C099}"/>
          </ac:picMkLst>
        </pc:picChg>
        <pc:picChg chg="add mod">
          <ac:chgData name="Steve Evans" userId="9bb7dc68259fdf2b" providerId="LiveId" clId="{D35D67AD-AADE-47C9-A78F-7587165759D3}" dt="2024-04-04T14:01:26.758" v="2968" actId="1076"/>
          <ac:picMkLst>
            <pc:docMk/>
            <pc:sldMk cId="4138025043" sldId="258"/>
            <ac:picMk id="1030" creationId="{87064554-E2AF-30FF-D8F6-BB693B228D31}"/>
          </ac:picMkLst>
        </pc:picChg>
        <pc:picChg chg="add del mod">
          <ac:chgData name="Steve Evans" userId="9bb7dc68259fdf2b" providerId="LiveId" clId="{D35D67AD-AADE-47C9-A78F-7587165759D3}" dt="2024-04-02T13:43:38.180" v="590" actId="14100"/>
          <ac:picMkLst>
            <pc:docMk/>
            <pc:sldMk cId="4138025043" sldId="258"/>
            <ac:picMk id="1032" creationId="{1D254E34-0944-F8AB-BAAF-9A6AD1BEE1FB}"/>
          </ac:picMkLst>
        </pc:picChg>
        <pc:picChg chg="add del">
          <ac:chgData name="Steve Evans" userId="9bb7dc68259fdf2b" providerId="LiveId" clId="{D35D67AD-AADE-47C9-A78F-7587165759D3}" dt="2024-04-02T13:44:28.186" v="593" actId="478"/>
          <ac:picMkLst>
            <pc:docMk/>
            <pc:sldMk cId="4138025043" sldId="258"/>
            <ac:picMk id="1034" creationId="{DD70682C-AB88-BB6D-A4B7-DB3B28BFB645}"/>
          </ac:picMkLst>
        </pc:picChg>
        <pc:picChg chg="add mod">
          <ac:chgData name="Steve Evans" userId="9bb7dc68259fdf2b" providerId="LiveId" clId="{D35D67AD-AADE-47C9-A78F-7587165759D3}" dt="2024-04-02T13:53:12.300" v="686" actId="14100"/>
          <ac:picMkLst>
            <pc:docMk/>
            <pc:sldMk cId="4138025043" sldId="258"/>
            <ac:picMk id="1036" creationId="{64ACBB83-E882-7263-33FA-22583B87CAC0}"/>
          </ac:picMkLst>
        </pc:picChg>
        <pc:picChg chg="add mod">
          <ac:chgData name="Steve Evans" userId="9bb7dc68259fdf2b" providerId="LiveId" clId="{D35D67AD-AADE-47C9-A78F-7587165759D3}" dt="2024-04-02T13:57:48.728" v="702" actId="14100"/>
          <ac:picMkLst>
            <pc:docMk/>
            <pc:sldMk cId="4138025043" sldId="258"/>
            <ac:picMk id="1038" creationId="{E5516DAC-7981-1FD2-2663-1D25EAB6CE5E}"/>
          </ac:picMkLst>
        </pc:picChg>
        <pc:picChg chg="add">
          <ac:chgData name="Steve Evans" userId="9bb7dc68259fdf2b" providerId="LiveId" clId="{D35D67AD-AADE-47C9-A78F-7587165759D3}" dt="2024-04-02T13:57:14.646" v="700"/>
          <ac:picMkLst>
            <pc:docMk/>
            <pc:sldMk cId="4138025043" sldId="258"/>
            <ac:picMk id="1040" creationId="{62DB3FA6-FD9B-7D11-FEB8-36AA4CFA23F0}"/>
          </ac:picMkLst>
        </pc:picChg>
        <pc:picChg chg="add del mod">
          <ac:chgData name="Steve Evans" userId="9bb7dc68259fdf2b" providerId="LiveId" clId="{D35D67AD-AADE-47C9-A78F-7587165759D3}" dt="2024-04-02T14:24:39.069" v="1087" actId="478"/>
          <ac:picMkLst>
            <pc:docMk/>
            <pc:sldMk cId="4138025043" sldId="258"/>
            <ac:picMk id="1042" creationId="{E8BB82BC-7C53-D9DF-CA79-1EB173B9E121}"/>
          </ac:picMkLst>
        </pc:picChg>
        <pc:picChg chg="add del mod">
          <ac:chgData name="Steve Evans" userId="9bb7dc68259fdf2b" providerId="LiveId" clId="{D35D67AD-AADE-47C9-A78F-7587165759D3}" dt="2024-04-02T15:01:37.857" v="1262" actId="478"/>
          <ac:picMkLst>
            <pc:docMk/>
            <pc:sldMk cId="4138025043" sldId="258"/>
            <ac:picMk id="1044" creationId="{0D68B2AA-B31C-2DF0-EE72-2A51CC90E8DB}"/>
          </ac:picMkLst>
        </pc:picChg>
        <pc:picChg chg="add mod">
          <ac:chgData name="Steve Evans" userId="9bb7dc68259fdf2b" providerId="LiveId" clId="{D35D67AD-AADE-47C9-A78F-7587165759D3}" dt="2024-04-02T14:33:25.506" v="1132" actId="207"/>
          <ac:picMkLst>
            <pc:docMk/>
            <pc:sldMk cId="4138025043" sldId="258"/>
            <ac:picMk id="1046" creationId="{EEA1D783-47EC-63D8-2B90-D6B5B0E287ED}"/>
          </ac:picMkLst>
        </pc:picChg>
        <pc:picChg chg="add mod">
          <ac:chgData name="Steve Evans" userId="9bb7dc68259fdf2b" providerId="LiveId" clId="{D35D67AD-AADE-47C9-A78F-7587165759D3}" dt="2024-04-02T14:32:50.228" v="1126" actId="167"/>
          <ac:picMkLst>
            <pc:docMk/>
            <pc:sldMk cId="4138025043" sldId="258"/>
            <ac:picMk id="1048" creationId="{92E18B2F-9CAF-D2CB-3665-A4D4424B8D32}"/>
          </ac:picMkLst>
        </pc:picChg>
        <pc:picChg chg="add">
          <ac:chgData name="Steve Evans" userId="9bb7dc68259fdf2b" providerId="LiveId" clId="{D35D67AD-AADE-47C9-A78F-7587165759D3}" dt="2024-04-02T14:36:01.736" v="1142"/>
          <ac:picMkLst>
            <pc:docMk/>
            <pc:sldMk cId="4138025043" sldId="258"/>
            <ac:picMk id="1050" creationId="{B5EB7563-F449-21B0-961D-2BA572626B01}"/>
          </ac:picMkLst>
        </pc:picChg>
        <pc:picChg chg="add mod">
          <ac:chgData name="Steve Evans" userId="9bb7dc68259fdf2b" providerId="LiveId" clId="{D35D67AD-AADE-47C9-A78F-7587165759D3}" dt="2024-04-04T13:59:36.101" v="2965" actId="1076"/>
          <ac:picMkLst>
            <pc:docMk/>
            <pc:sldMk cId="4138025043" sldId="258"/>
            <ac:picMk id="1052" creationId="{67EE70A2-CCD5-D2D2-46DC-CB98608E28BD}"/>
          </ac:picMkLst>
        </pc:picChg>
      </pc:sldChg>
      <pc:sldChg chg="modSp mod setBg">
        <pc:chgData name="Steve Evans" userId="9bb7dc68259fdf2b" providerId="LiveId" clId="{D35D67AD-AADE-47C9-A78F-7587165759D3}" dt="2024-04-11T12:12:48" v="6416" actId="20577"/>
        <pc:sldMkLst>
          <pc:docMk/>
          <pc:sldMk cId="3133163111" sldId="259"/>
        </pc:sldMkLst>
        <pc:spChg chg="mod">
          <ac:chgData name="Steve Evans" userId="9bb7dc68259fdf2b" providerId="LiveId" clId="{D35D67AD-AADE-47C9-A78F-7587165759D3}" dt="2024-04-11T12:12:48" v="6416" actId="20577"/>
          <ac:spMkLst>
            <pc:docMk/>
            <pc:sldMk cId="3133163111" sldId="259"/>
            <ac:spMk id="3" creationId="{8FE940C7-C8BD-7C3A-2BE2-00207F87BA1E}"/>
          </ac:spMkLst>
        </pc:spChg>
      </pc:sldChg>
      <pc:sldChg chg="modSp mod setBg">
        <pc:chgData name="Steve Evans" userId="9bb7dc68259fdf2b" providerId="LiveId" clId="{D35D67AD-AADE-47C9-A78F-7587165759D3}" dt="2024-04-11T12:17:14.010" v="6573" actId="20577"/>
        <pc:sldMkLst>
          <pc:docMk/>
          <pc:sldMk cId="2411351941" sldId="260"/>
        </pc:sldMkLst>
        <pc:spChg chg="mod">
          <ac:chgData name="Steve Evans" userId="9bb7dc68259fdf2b" providerId="LiveId" clId="{D35D67AD-AADE-47C9-A78F-7587165759D3}" dt="2024-04-11T12:17:14.010" v="6573" actId="20577"/>
          <ac:spMkLst>
            <pc:docMk/>
            <pc:sldMk cId="2411351941" sldId="260"/>
            <ac:spMk id="3" creationId="{300B2598-C725-6346-4576-29A3C8896D05}"/>
          </ac:spMkLst>
        </pc:spChg>
        <pc:picChg chg="mod">
          <ac:chgData name="Steve Evans" userId="9bb7dc68259fdf2b" providerId="LiveId" clId="{D35D67AD-AADE-47C9-A78F-7587165759D3}" dt="2024-04-11T09:20:52.259" v="6317" actId="1076"/>
          <ac:picMkLst>
            <pc:docMk/>
            <pc:sldMk cId="2411351941" sldId="260"/>
            <ac:picMk id="14" creationId="{9EEC407C-297B-0BF7-B1B8-A37070B448B7}"/>
          </ac:picMkLst>
        </pc:picChg>
      </pc:sldChg>
      <pc:sldChg chg="addSp delSp modSp mod setBg">
        <pc:chgData name="Steve Evans" userId="9bb7dc68259fdf2b" providerId="LiveId" clId="{D35D67AD-AADE-47C9-A78F-7587165759D3}" dt="2024-04-11T12:47:07.577" v="6994" actId="20577"/>
        <pc:sldMkLst>
          <pc:docMk/>
          <pc:sldMk cId="3984879084" sldId="261"/>
        </pc:sldMkLst>
        <pc:spChg chg="del mod">
          <ac:chgData name="Steve Evans" userId="9bb7dc68259fdf2b" providerId="LiveId" clId="{D35D67AD-AADE-47C9-A78F-7587165759D3}" dt="2024-04-11T08:22:07.283" v="4923" actId="21"/>
          <ac:spMkLst>
            <pc:docMk/>
            <pc:sldMk cId="3984879084" sldId="261"/>
            <ac:spMk id="2" creationId="{ACAC6468-2DE7-9CEC-5A34-727FE12FE0E4}"/>
          </ac:spMkLst>
        </pc:spChg>
        <pc:spChg chg="add del mod">
          <ac:chgData name="Steve Evans" userId="9bb7dc68259fdf2b" providerId="LiveId" clId="{D35D67AD-AADE-47C9-A78F-7587165759D3}" dt="2024-04-11T12:47:07.577" v="6994" actId="20577"/>
          <ac:spMkLst>
            <pc:docMk/>
            <pc:sldMk cId="3984879084" sldId="261"/>
            <ac:spMk id="3" creationId="{B24E99D9-BC23-4BC3-5E79-4A82023BB3D0}"/>
          </ac:spMkLst>
        </pc:spChg>
        <pc:spChg chg="add del mod">
          <ac:chgData name="Steve Evans" userId="9bb7dc68259fdf2b" providerId="LiveId" clId="{D35D67AD-AADE-47C9-A78F-7587165759D3}" dt="2024-04-11T08:05:10.845" v="4834" actId="21"/>
          <ac:spMkLst>
            <pc:docMk/>
            <pc:sldMk cId="3984879084" sldId="261"/>
            <ac:spMk id="5" creationId="{BB34A5A1-312A-2B2E-C93A-3DA7582A14A9}"/>
          </ac:spMkLst>
        </pc:spChg>
        <pc:spChg chg="add del mod">
          <ac:chgData name="Steve Evans" userId="9bb7dc68259fdf2b" providerId="LiveId" clId="{D35D67AD-AADE-47C9-A78F-7587165759D3}" dt="2024-04-11T08:22:14.495" v="4924" actId="21"/>
          <ac:spMkLst>
            <pc:docMk/>
            <pc:sldMk cId="3984879084" sldId="261"/>
            <ac:spMk id="10" creationId="{D4E50754-BA1C-B049-2F1C-E311DB5D5313}"/>
          </ac:spMkLst>
        </pc:spChg>
        <pc:picChg chg="add del mod modCrop">
          <ac:chgData name="Steve Evans" userId="9bb7dc68259fdf2b" providerId="LiveId" clId="{D35D67AD-AADE-47C9-A78F-7587165759D3}" dt="2024-04-11T08:12:55.148" v="4876" actId="21"/>
          <ac:picMkLst>
            <pc:docMk/>
            <pc:sldMk cId="3984879084" sldId="261"/>
            <ac:picMk id="7" creationId="{08F12AF3-F1E5-2DBE-3462-05944A7CDBDE}"/>
          </ac:picMkLst>
        </pc:picChg>
        <pc:picChg chg="add del mod">
          <ac:chgData name="Steve Evans" userId="9bb7dc68259fdf2b" providerId="LiveId" clId="{D35D67AD-AADE-47C9-A78F-7587165759D3}" dt="2024-04-11T08:24:13.318" v="4933" actId="478"/>
          <ac:picMkLst>
            <pc:docMk/>
            <pc:sldMk cId="3984879084" sldId="261"/>
            <ac:picMk id="8" creationId="{08F12AF3-F1E5-2DBE-3462-05944A7CDBDE}"/>
          </ac:picMkLst>
        </pc:picChg>
        <pc:picChg chg="add del">
          <ac:chgData name="Steve Evans" userId="9bb7dc68259fdf2b" providerId="LiveId" clId="{D35D67AD-AADE-47C9-A78F-7587165759D3}" dt="2024-04-11T08:23:27.231" v="4930" actId="22"/>
          <ac:picMkLst>
            <pc:docMk/>
            <pc:sldMk cId="3984879084" sldId="261"/>
            <ac:picMk id="12" creationId="{8E24579F-C4E1-F356-DD9A-01C6C79F6406}"/>
          </ac:picMkLst>
        </pc:picChg>
        <pc:picChg chg="add mod">
          <ac:chgData name="Steve Evans" userId="9bb7dc68259fdf2b" providerId="LiveId" clId="{D35D67AD-AADE-47C9-A78F-7587165759D3}" dt="2024-04-11T08:39:25.951" v="5040" actId="14100"/>
          <ac:picMkLst>
            <pc:docMk/>
            <pc:sldMk cId="3984879084" sldId="261"/>
            <ac:picMk id="14" creationId="{0A0D355B-E308-83D9-D542-7A38AF0FE9D9}"/>
          </ac:picMkLst>
        </pc:picChg>
      </pc:sldChg>
      <pc:sldChg chg="addSp delSp modSp mod ord setBg modAnim">
        <pc:chgData name="Steve Evans" userId="9bb7dc68259fdf2b" providerId="LiveId" clId="{D35D67AD-AADE-47C9-A78F-7587165759D3}" dt="2024-04-11T08:34:42.609" v="4999" actId="20577"/>
        <pc:sldMkLst>
          <pc:docMk/>
          <pc:sldMk cId="2019678971" sldId="262"/>
        </pc:sldMkLst>
        <pc:spChg chg="mod">
          <ac:chgData name="Steve Evans" userId="9bb7dc68259fdf2b" providerId="LiveId" clId="{D35D67AD-AADE-47C9-A78F-7587165759D3}" dt="2024-04-11T08:34:42.609" v="4999" actId="20577"/>
          <ac:spMkLst>
            <pc:docMk/>
            <pc:sldMk cId="2019678971" sldId="262"/>
            <ac:spMk id="2" creationId="{56B093DB-8F5E-9BA1-728B-BC47BDBC0D5B}"/>
          </ac:spMkLst>
        </pc:spChg>
        <pc:spChg chg="del mod">
          <ac:chgData name="Steve Evans" userId="9bb7dc68259fdf2b" providerId="LiveId" clId="{D35D67AD-AADE-47C9-A78F-7587165759D3}" dt="2024-04-04T16:04:45.509" v="4339" actId="21"/>
          <ac:spMkLst>
            <pc:docMk/>
            <pc:sldMk cId="2019678971" sldId="262"/>
            <ac:spMk id="3" creationId="{8E64331F-FF23-0855-5B3F-7BC45F06A8C3}"/>
          </ac:spMkLst>
        </pc:spChg>
        <pc:spChg chg="add mod">
          <ac:chgData name="Steve Evans" userId="9bb7dc68259fdf2b" providerId="LiveId" clId="{D35D67AD-AADE-47C9-A78F-7587165759D3}" dt="2024-04-02T17:32:05.726" v="1687" actId="767"/>
          <ac:spMkLst>
            <pc:docMk/>
            <pc:sldMk cId="2019678971" sldId="262"/>
            <ac:spMk id="4" creationId="{0A46EE62-FA37-247F-A547-D0B6A30A3F93}"/>
          </ac:spMkLst>
        </pc:spChg>
        <pc:spChg chg="add del mod">
          <ac:chgData name="Steve Evans" userId="9bb7dc68259fdf2b" providerId="LiveId" clId="{D35D67AD-AADE-47C9-A78F-7587165759D3}" dt="2024-04-04T16:04:49.775" v="4340" actId="21"/>
          <ac:spMkLst>
            <pc:docMk/>
            <pc:sldMk cId="2019678971" sldId="262"/>
            <ac:spMk id="12" creationId="{4E0FAA2D-19EA-5966-05DB-CC230ABE77B5}"/>
          </ac:spMkLst>
        </pc:spChg>
        <pc:picChg chg="add del mod">
          <ac:chgData name="Steve Evans" userId="9bb7dc68259fdf2b" providerId="LiveId" clId="{D35D67AD-AADE-47C9-A78F-7587165759D3}" dt="2024-04-04T15:00:13.435" v="3175" actId="478"/>
          <ac:picMkLst>
            <pc:docMk/>
            <pc:sldMk cId="2019678971" sldId="262"/>
            <ac:picMk id="6" creationId="{513D9A85-D815-3A22-CDDB-B6D1EF30996B}"/>
          </ac:picMkLst>
        </pc:picChg>
        <pc:picChg chg="add del mod">
          <ac:chgData name="Steve Evans" userId="9bb7dc68259fdf2b" providerId="LiveId" clId="{D35D67AD-AADE-47C9-A78F-7587165759D3}" dt="2024-04-04T15:00:08.494" v="3174" actId="478"/>
          <ac:picMkLst>
            <pc:docMk/>
            <pc:sldMk cId="2019678971" sldId="262"/>
            <ac:picMk id="8" creationId="{92BC1220-CD83-2074-BF1B-E9533FB350B0}"/>
          </ac:picMkLst>
        </pc:picChg>
        <pc:picChg chg="add del mod">
          <ac:chgData name="Steve Evans" userId="9bb7dc68259fdf2b" providerId="LiveId" clId="{D35D67AD-AADE-47C9-A78F-7587165759D3}" dt="2024-04-04T15:00:05.877" v="3173" actId="478"/>
          <ac:picMkLst>
            <pc:docMk/>
            <pc:sldMk cId="2019678971" sldId="262"/>
            <ac:picMk id="10" creationId="{9D7EC309-9FBE-9029-C6AD-9AACEC2A1D76}"/>
          </ac:picMkLst>
        </pc:picChg>
        <pc:picChg chg="add del mod">
          <ac:chgData name="Steve Evans" userId="9bb7dc68259fdf2b" providerId="LiveId" clId="{D35D67AD-AADE-47C9-A78F-7587165759D3}" dt="2024-04-04T16:20:06.947" v="4378" actId="478"/>
          <ac:picMkLst>
            <pc:docMk/>
            <pc:sldMk cId="2019678971" sldId="262"/>
            <ac:picMk id="13" creationId="{B2395B75-F7E1-6292-68B4-2A03EF71CE05}"/>
          </ac:picMkLst>
        </pc:picChg>
        <pc:picChg chg="add del mod">
          <ac:chgData name="Steve Evans" userId="9bb7dc68259fdf2b" providerId="LiveId" clId="{D35D67AD-AADE-47C9-A78F-7587165759D3}" dt="2024-04-11T08:31:31.575" v="4972" actId="14100"/>
          <ac:picMkLst>
            <pc:docMk/>
            <pc:sldMk cId="2019678971" sldId="262"/>
            <ac:picMk id="14" creationId="{EAB4D46D-339B-0D5F-F3FA-EFD961F2EB5B}"/>
          </ac:picMkLst>
        </pc:picChg>
        <pc:picChg chg="add del">
          <ac:chgData name="Steve Evans" userId="9bb7dc68259fdf2b" providerId="LiveId" clId="{D35D67AD-AADE-47C9-A78F-7587165759D3}" dt="2024-04-11T07:19:26.205" v="4749" actId="478"/>
          <ac:picMkLst>
            <pc:docMk/>
            <pc:sldMk cId="2019678971" sldId="262"/>
            <ac:picMk id="16" creationId="{CDA0C9AD-3EB2-5579-6ABE-0AA4B799AD6B}"/>
          </ac:picMkLst>
        </pc:picChg>
        <pc:picChg chg="add del mod">
          <ac:chgData name="Steve Evans" userId="9bb7dc68259fdf2b" providerId="LiveId" clId="{D35D67AD-AADE-47C9-A78F-7587165759D3}" dt="2024-04-11T07:19:45.798" v="4753" actId="22"/>
          <ac:picMkLst>
            <pc:docMk/>
            <pc:sldMk cId="2019678971" sldId="262"/>
            <ac:picMk id="18" creationId="{3FB22A37-AD5C-4B7B-A058-94289EE8994B}"/>
          </ac:picMkLst>
        </pc:picChg>
        <pc:picChg chg="add del">
          <ac:chgData name="Steve Evans" userId="9bb7dc68259fdf2b" providerId="LiveId" clId="{D35D67AD-AADE-47C9-A78F-7587165759D3}" dt="2024-04-11T07:19:50.884" v="4755" actId="22"/>
          <ac:picMkLst>
            <pc:docMk/>
            <pc:sldMk cId="2019678971" sldId="262"/>
            <ac:picMk id="20" creationId="{064AB650-14F0-E2F9-0EC3-558FAD4C6595}"/>
          </ac:picMkLst>
        </pc:picChg>
        <pc:picChg chg="add del mod modCrop">
          <ac:chgData name="Steve Evans" userId="9bb7dc68259fdf2b" providerId="LiveId" clId="{D35D67AD-AADE-47C9-A78F-7587165759D3}" dt="2024-04-11T07:21:58.932" v="4773" actId="22"/>
          <ac:picMkLst>
            <pc:docMk/>
            <pc:sldMk cId="2019678971" sldId="262"/>
            <ac:picMk id="22" creationId="{969A7B1F-B244-CDE2-3017-DDD4E5409310}"/>
          </ac:picMkLst>
        </pc:picChg>
      </pc:sldChg>
      <pc:sldChg chg="addSp delSp modSp mod addAnim delAnim modAnim">
        <pc:chgData name="Steve Evans" userId="9bb7dc68259fdf2b" providerId="LiveId" clId="{D35D67AD-AADE-47C9-A78F-7587165759D3}" dt="2024-04-11T07:27:23.665" v="4801" actId="1076"/>
        <pc:sldMkLst>
          <pc:docMk/>
          <pc:sldMk cId="411347227" sldId="263"/>
        </pc:sldMkLst>
        <pc:spChg chg="add del mod">
          <ac:chgData name="Steve Evans" userId="9bb7dc68259fdf2b" providerId="LiveId" clId="{D35D67AD-AADE-47C9-A78F-7587165759D3}" dt="2024-04-04T16:32:45.510" v="4462" actId="21"/>
          <ac:spMkLst>
            <pc:docMk/>
            <pc:sldMk cId="411347227" sldId="263"/>
            <ac:spMk id="2" creationId="{19C6E61E-772A-C2E0-3A54-D88ACA7F2CBA}"/>
          </ac:spMkLst>
        </pc:spChg>
        <pc:spChg chg="add del mod">
          <ac:chgData name="Steve Evans" userId="9bb7dc68259fdf2b" providerId="LiveId" clId="{D35D67AD-AADE-47C9-A78F-7587165759D3}" dt="2024-04-04T16:32:49.656" v="4463" actId="21"/>
          <ac:spMkLst>
            <pc:docMk/>
            <pc:sldMk cId="411347227" sldId="263"/>
            <ac:spMk id="3" creationId="{47C3D0AC-053C-83C7-7A6C-71128CFF9B32}"/>
          </ac:spMkLst>
        </pc:spChg>
        <pc:spChg chg="add del mod">
          <ac:chgData name="Steve Evans" userId="9bb7dc68259fdf2b" providerId="LiveId" clId="{D35D67AD-AADE-47C9-A78F-7587165759D3}" dt="2024-04-04T16:31:55.664" v="4449" actId="21"/>
          <ac:spMkLst>
            <pc:docMk/>
            <pc:sldMk cId="411347227" sldId="263"/>
            <ac:spMk id="19" creationId="{8719972E-0695-2A6D-A1C8-B98800DFA145}"/>
          </ac:spMkLst>
        </pc:spChg>
        <pc:spChg chg="add mod">
          <ac:chgData name="Steve Evans" userId="9bb7dc68259fdf2b" providerId="LiveId" clId="{D35D67AD-AADE-47C9-A78F-7587165759D3}" dt="2024-04-04T16:31:43.587" v="4445" actId="368"/>
          <ac:spMkLst>
            <pc:docMk/>
            <pc:sldMk cId="411347227" sldId="263"/>
            <ac:spMk id="20" creationId="{8719972E-0695-2A6D-A1C8-B98800DFA145}"/>
          </ac:spMkLst>
        </pc:spChg>
        <pc:spChg chg="add mod">
          <ac:chgData name="Steve Evans" userId="9bb7dc68259fdf2b" providerId="LiveId" clId="{D35D67AD-AADE-47C9-A78F-7587165759D3}" dt="2024-04-04T16:31:44.773" v="4446"/>
          <ac:spMkLst>
            <pc:docMk/>
            <pc:sldMk cId="411347227" sldId="263"/>
            <ac:spMk id="21" creationId="{DBCE95EE-4BAD-3304-8348-6DABE2301A33}"/>
          </ac:spMkLst>
        </pc:spChg>
        <pc:spChg chg="add del mod">
          <ac:chgData name="Steve Evans" userId="9bb7dc68259fdf2b" providerId="LiveId" clId="{D35D67AD-AADE-47C9-A78F-7587165759D3}" dt="2024-04-04T16:32:22.900" v="4458" actId="21"/>
          <ac:spMkLst>
            <pc:docMk/>
            <pc:sldMk cId="411347227" sldId="263"/>
            <ac:spMk id="23" creationId="{91E69C2B-AD4F-985D-22A2-5A21C96BB3DE}"/>
          </ac:spMkLst>
        </pc:spChg>
        <pc:spChg chg="add mod">
          <ac:chgData name="Steve Evans" userId="9bb7dc68259fdf2b" providerId="LiveId" clId="{D35D67AD-AADE-47C9-A78F-7587165759D3}" dt="2024-04-04T16:32:18.194" v="4455"/>
          <ac:spMkLst>
            <pc:docMk/>
            <pc:sldMk cId="411347227" sldId="263"/>
            <ac:spMk id="24" creationId="{47C3D0AC-053C-83C7-7A6C-71128CFF9B32}"/>
          </ac:spMkLst>
        </pc:spChg>
        <pc:spChg chg="add del mod">
          <ac:chgData name="Steve Evans" userId="9bb7dc68259fdf2b" providerId="LiveId" clId="{D35D67AD-AADE-47C9-A78F-7587165759D3}" dt="2024-04-04T16:32:54.736" v="4464" actId="21"/>
          <ac:spMkLst>
            <pc:docMk/>
            <pc:sldMk cId="411347227" sldId="263"/>
            <ac:spMk id="26" creationId="{22174D74-2710-5D81-80F1-77B3C0C598C4}"/>
          </ac:spMkLst>
        </pc:spChg>
        <pc:picChg chg="add del mod modCrop">
          <ac:chgData name="Steve Evans" userId="9bb7dc68259fdf2b" providerId="LiveId" clId="{D35D67AD-AADE-47C9-A78F-7587165759D3}" dt="2024-04-04T16:29:44.873" v="4429" actId="478"/>
          <ac:picMkLst>
            <pc:docMk/>
            <pc:sldMk cId="411347227" sldId="263"/>
            <ac:picMk id="5" creationId="{691886CA-530E-EC40-4F02-9BB60AF19E17}"/>
          </ac:picMkLst>
        </pc:picChg>
        <pc:picChg chg="add del mod">
          <ac:chgData name="Steve Evans" userId="9bb7dc68259fdf2b" providerId="LiveId" clId="{D35D67AD-AADE-47C9-A78F-7587165759D3}" dt="2024-04-04T16:23:27.366" v="4396" actId="21"/>
          <ac:picMkLst>
            <pc:docMk/>
            <pc:sldMk cId="411347227" sldId="263"/>
            <ac:picMk id="7" creationId="{1159A28C-3F29-BF48-4562-7A81650B01B8}"/>
          </ac:picMkLst>
        </pc:picChg>
        <pc:picChg chg="add del mod">
          <ac:chgData name="Steve Evans" userId="9bb7dc68259fdf2b" providerId="LiveId" clId="{D35D67AD-AADE-47C9-A78F-7587165759D3}" dt="2024-04-04T08:01:16.083" v="2878" actId="478"/>
          <ac:picMkLst>
            <pc:docMk/>
            <pc:sldMk cId="411347227" sldId="263"/>
            <ac:picMk id="9" creationId="{14E9C743-2CAF-C4E6-76F5-F5A48EB85B0F}"/>
          </ac:picMkLst>
        </pc:picChg>
        <pc:picChg chg="add del mod modCrop">
          <ac:chgData name="Steve Evans" userId="9bb7dc68259fdf2b" providerId="LiveId" clId="{D35D67AD-AADE-47C9-A78F-7587165759D3}" dt="2024-04-04T16:32:39.656" v="4461" actId="478"/>
          <ac:picMkLst>
            <pc:docMk/>
            <pc:sldMk cId="411347227" sldId="263"/>
            <ac:picMk id="11" creationId="{D68AB74E-6A1D-F781-6ED0-1E6E93EA2898}"/>
          </ac:picMkLst>
        </pc:picChg>
        <pc:picChg chg="add del mod modCrop">
          <ac:chgData name="Steve Evans" userId="9bb7dc68259fdf2b" providerId="LiveId" clId="{D35D67AD-AADE-47C9-A78F-7587165759D3}" dt="2024-04-04T16:31:10.968" v="4433" actId="478"/>
          <ac:picMkLst>
            <pc:docMk/>
            <pc:sldMk cId="411347227" sldId="263"/>
            <ac:picMk id="13" creationId="{076AC489-73BC-505C-830D-61DDDE67FF62}"/>
          </ac:picMkLst>
        </pc:picChg>
        <pc:picChg chg="add del mod modCrop">
          <ac:chgData name="Steve Evans" userId="9bb7dc68259fdf2b" providerId="LiveId" clId="{D35D67AD-AADE-47C9-A78F-7587165759D3}" dt="2024-04-11T07:25:52.911" v="4788" actId="478"/>
          <ac:picMkLst>
            <pc:docMk/>
            <pc:sldMk cId="411347227" sldId="263"/>
            <ac:picMk id="15" creationId="{0A9C9EB5-43BF-E38D-F751-5FC6A9D671E5}"/>
          </ac:picMkLst>
        </pc:picChg>
        <pc:picChg chg="add del mod">
          <ac:chgData name="Steve Evans" userId="9bb7dc68259fdf2b" providerId="LiveId" clId="{D35D67AD-AADE-47C9-A78F-7587165759D3}" dt="2024-04-11T07:27:05.702" v="4795" actId="478"/>
          <ac:picMkLst>
            <pc:docMk/>
            <pc:sldMk cId="411347227" sldId="263"/>
            <ac:picMk id="16" creationId="{4E96361C-E902-382E-32D5-9CA5A1CFD3B7}"/>
          </ac:picMkLst>
        </pc:picChg>
        <pc:picChg chg="add mod">
          <ac:chgData name="Steve Evans" userId="9bb7dc68259fdf2b" providerId="LiveId" clId="{D35D67AD-AADE-47C9-A78F-7587165759D3}" dt="2024-04-04T16:31:15.741" v="4436"/>
          <ac:picMkLst>
            <pc:docMk/>
            <pc:sldMk cId="411347227" sldId="263"/>
            <ac:picMk id="17" creationId="{6CCFE5B8-E777-1571-A087-4ECA2F7CA483}"/>
          </ac:picMkLst>
        </pc:picChg>
        <pc:picChg chg="add del mod">
          <ac:chgData name="Steve Evans" userId="9bb7dc68259fdf2b" providerId="LiveId" clId="{D35D67AD-AADE-47C9-A78F-7587165759D3}" dt="2024-04-11T07:27:13.143" v="4798" actId="478"/>
          <ac:picMkLst>
            <pc:docMk/>
            <pc:sldMk cId="411347227" sldId="263"/>
            <ac:picMk id="27" creationId="{E287AA0F-EDA3-D77F-4617-41B06DFAFC08}"/>
          </ac:picMkLst>
        </pc:picChg>
        <pc:picChg chg="add mod modCrop">
          <ac:chgData name="Steve Evans" userId="9bb7dc68259fdf2b" providerId="LiveId" clId="{D35D67AD-AADE-47C9-A78F-7587165759D3}" dt="2024-04-11T07:26:56.835" v="4793" actId="14100"/>
          <ac:picMkLst>
            <pc:docMk/>
            <pc:sldMk cId="411347227" sldId="263"/>
            <ac:picMk id="29" creationId="{C7E0A744-C968-88E3-8EE3-7352CE5614A6}"/>
          </ac:picMkLst>
        </pc:picChg>
        <pc:picChg chg="add mod">
          <ac:chgData name="Steve Evans" userId="9bb7dc68259fdf2b" providerId="LiveId" clId="{D35D67AD-AADE-47C9-A78F-7587165759D3}" dt="2024-04-11T07:27:23.665" v="4801" actId="1076"/>
          <ac:picMkLst>
            <pc:docMk/>
            <pc:sldMk cId="411347227" sldId="263"/>
            <ac:picMk id="30" creationId="{76344B27-0DCA-8251-B6EA-D063658FA3CF}"/>
          </ac:picMkLst>
        </pc:picChg>
        <pc:picChg chg="add mod">
          <ac:chgData name="Steve Evans" userId="9bb7dc68259fdf2b" providerId="LiveId" clId="{D35D67AD-AADE-47C9-A78F-7587165759D3}" dt="2024-04-11T07:27:18.162" v="4800" actId="1076"/>
          <ac:picMkLst>
            <pc:docMk/>
            <pc:sldMk cId="411347227" sldId="263"/>
            <ac:picMk id="31" creationId="{FCF5A757-69F5-D6C8-04F5-646690A559F1}"/>
          </ac:picMkLst>
        </pc:picChg>
      </pc:sldChg>
      <pc:sldChg chg="modSp mod ord">
        <pc:chgData name="Steve Evans" userId="9bb7dc68259fdf2b" providerId="LiveId" clId="{D35D67AD-AADE-47C9-A78F-7587165759D3}" dt="2024-04-11T08:34:00.575" v="4993" actId="113"/>
        <pc:sldMkLst>
          <pc:docMk/>
          <pc:sldMk cId="3493222228" sldId="264"/>
        </pc:sldMkLst>
        <pc:spChg chg="mod">
          <ac:chgData name="Steve Evans" userId="9bb7dc68259fdf2b" providerId="LiveId" clId="{D35D67AD-AADE-47C9-A78F-7587165759D3}" dt="2024-04-11T08:34:00.575" v="4993" actId="113"/>
          <ac:spMkLst>
            <pc:docMk/>
            <pc:sldMk cId="3493222228" sldId="264"/>
            <ac:spMk id="2" creationId="{8D0C4085-E308-D169-9F74-E432C8845743}"/>
          </ac:spMkLst>
        </pc:spChg>
      </pc:sldChg>
      <pc:sldChg chg="addSp delSp modSp mod ord setBg delAnim modAnim">
        <pc:chgData name="Steve Evans" userId="9bb7dc68259fdf2b" providerId="LiveId" clId="{D35D67AD-AADE-47C9-A78F-7587165759D3}" dt="2024-04-11T12:20:01.766" v="6576" actId="1076"/>
        <pc:sldMkLst>
          <pc:docMk/>
          <pc:sldMk cId="773280678" sldId="265"/>
        </pc:sldMkLst>
        <pc:spChg chg="del mod">
          <ac:chgData name="Steve Evans" userId="9bb7dc68259fdf2b" providerId="LiveId" clId="{D35D67AD-AADE-47C9-A78F-7587165759D3}" dt="2024-04-04T05:00:12.956" v="2851" actId="21"/>
          <ac:spMkLst>
            <pc:docMk/>
            <pc:sldMk cId="773280678" sldId="265"/>
            <ac:spMk id="2" creationId="{BFC3A3BF-586C-D6A9-7D70-11028774AA90}"/>
          </ac:spMkLst>
        </pc:spChg>
        <pc:spChg chg="del mod">
          <ac:chgData name="Steve Evans" userId="9bb7dc68259fdf2b" providerId="LiveId" clId="{D35D67AD-AADE-47C9-A78F-7587165759D3}" dt="2024-04-04T05:00:07.778" v="2850" actId="21"/>
          <ac:spMkLst>
            <pc:docMk/>
            <pc:sldMk cId="773280678" sldId="265"/>
            <ac:spMk id="3" creationId="{53EECE24-D3CC-72A3-3862-89DB2CA75EBA}"/>
          </ac:spMkLst>
        </pc:spChg>
        <pc:spChg chg="add del mod">
          <ac:chgData name="Steve Evans" userId="9bb7dc68259fdf2b" providerId="LiveId" clId="{D35D67AD-AADE-47C9-A78F-7587165759D3}" dt="2024-04-04T05:00:18.487" v="2852" actId="21"/>
          <ac:spMkLst>
            <pc:docMk/>
            <pc:sldMk cId="773280678" sldId="265"/>
            <ac:spMk id="19" creationId="{46E83713-1913-568C-E0DA-880360C3E5C5}"/>
          </ac:spMkLst>
        </pc:spChg>
        <pc:picChg chg="add del mod">
          <ac:chgData name="Steve Evans" userId="9bb7dc68259fdf2b" providerId="LiveId" clId="{D35D67AD-AADE-47C9-A78F-7587165759D3}" dt="2024-04-04T04:53:11.960" v="2826" actId="478"/>
          <ac:picMkLst>
            <pc:docMk/>
            <pc:sldMk cId="773280678" sldId="265"/>
            <ac:picMk id="5" creationId="{EE6F11F5-EB9B-46A0-BD06-0535D28F990C}"/>
          </ac:picMkLst>
        </pc:picChg>
        <pc:picChg chg="add del mod">
          <ac:chgData name="Steve Evans" userId="9bb7dc68259fdf2b" providerId="LiveId" clId="{D35D67AD-AADE-47C9-A78F-7587165759D3}" dt="2024-04-04T04:51:11.903" v="2817" actId="478"/>
          <ac:picMkLst>
            <pc:docMk/>
            <pc:sldMk cId="773280678" sldId="265"/>
            <ac:picMk id="7" creationId="{464C8111-C7B7-957F-C00A-DC72DE39C8F8}"/>
          </ac:picMkLst>
        </pc:picChg>
        <pc:picChg chg="add del mod">
          <ac:chgData name="Steve Evans" userId="9bb7dc68259fdf2b" providerId="LiveId" clId="{D35D67AD-AADE-47C9-A78F-7587165759D3}" dt="2024-04-04T04:53:09.690" v="2825" actId="478"/>
          <ac:picMkLst>
            <pc:docMk/>
            <pc:sldMk cId="773280678" sldId="265"/>
            <ac:picMk id="9" creationId="{49265A16-6846-79FF-8547-B5B67CA2EB64}"/>
          </ac:picMkLst>
        </pc:picChg>
        <pc:picChg chg="add del mod">
          <ac:chgData name="Steve Evans" userId="9bb7dc68259fdf2b" providerId="LiveId" clId="{D35D67AD-AADE-47C9-A78F-7587165759D3}" dt="2024-04-04T04:53:07.422" v="2824" actId="478"/>
          <ac:picMkLst>
            <pc:docMk/>
            <pc:sldMk cId="773280678" sldId="265"/>
            <ac:picMk id="10" creationId="{3A5D0917-A8B4-DD6F-5B29-45E19BE44EFB}"/>
          </ac:picMkLst>
        </pc:picChg>
        <pc:picChg chg="add del mod">
          <ac:chgData name="Steve Evans" userId="9bb7dc68259fdf2b" providerId="LiveId" clId="{D35D67AD-AADE-47C9-A78F-7587165759D3}" dt="2024-04-04T04:58:46.305" v="2846" actId="478"/>
          <ac:picMkLst>
            <pc:docMk/>
            <pc:sldMk cId="773280678" sldId="265"/>
            <ac:picMk id="12" creationId="{39D657CE-4415-58A1-C163-8D41B2C10B59}"/>
          </ac:picMkLst>
        </pc:picChg>
        <pc:picChg chg="add del mod">
          <ac:chgData name="Steve Evans" userId="9bb7dc68259fdf2b" providerId="LiveId" clId="{D35D67AD-AADE-47C9-A78F-7587165759D3}" dt="2024-04-04T04:59:58.400" v="2848" actId="478"/>
          <ac:picMkLst>
            <pc:docMk/>
            <pc:sldMk cId="773280678" sldId="265"/>
            <ac:picMk id="14" creationId="{5B304EB4-4AEE-18B0-9BD0-2FA84D86A2E5}"/>
          </ac:picMkLst>
        </pc:picChg>
        <pc:picChg chg="add del mod">
          <ac:chgData name="Steve Evans" userId="9bb7dc68259fdf2b" providerId="LiveId" clId="{D35D67AD-AADE-47C9-A78F-7587165759D3}" dt="2024-04-04T05:00:00.904" v="2849" actId="478"/>
          <ac:picMkLst>
            <pc:docMk/>
            <pc:sldMk cId="773280678" sldId="265"/>
            <ac:picMk id="16" creationId="{7CDF3EA8-462E-5CB5-AEC4-BD8F33308687}"/>
          </ac:picMkLst>
        </pc:picChg>
        <pc:picChg chg="add del mod">
          <ac:chgData name="Steve Evans" userId="9bb7dc68259fdf2b" providerId="LiveId" clId="{D35D67AD-AADE-47C9-A78F-7587165759D3}" dt="2024-04-04T05:21:35.819" v="2863" actId="478"/>
          <ac:picMkLst>
            <pc:docMk/>
            <pc:sldMk cId="773280678" sldId="265"/>
            <ac:picMk id="17" creationId="{6F084215-2A7F-9C4F-0DCE-6944124AAEE0}"/>
          </ac:picMkLst>
        </pc:picChg>
        <pc:picChg chg="add del mod">
          <ac:chgData name="Steve Evans" userId="9bb7dc68259fdf2b" providerId="LiveId" clId="{D35D67AD-AADE-47C9-A78F-7587165759D3}" dt="2024-04-04T13:45:30.120" v="2880" actId="478"/>
          <ac:picMkLst>
            <pc:docMk/>
            <pc:sldMk cId="773280678" sldId="265"/>
            <ac:picMk id="21" creationId="{76DB4337-AD94-A768-DBCF-83B2E1470ECA}"/>
          </ac:picMkLst>
        </pc:picChg>
        <pc:picChg chg="add mod modCrop">
          <ac:chgData name="Steve Evans" userId="9bb7dc68259fdf2b" providerId="LiveId" clId="{D35D67AD-AADE-47C9-A78F-7587165759D3}" dt="2024-04-06T14:50:43.682" v="4558" actId="732"/>
          <ac:picMkLst>
            <pc:docMk/>
            <pc:sldMk cId="773280678" sldId="265"/>
            <ac:picMk id="23" creationId="{F3F2EA23-3AA3-5F36-A34F-6553D3541A8A}"/>
          </ac:picMkLst>
        </pc:picChg>
        <pc:picChg chg="add del mod">
          <ac:chgData name="Steve Evans" userId="9bb7dc68259fdf2b" providerId="LiveId" clId="{D35D67AD-AADE-47C9-A78F-7587165759D3}" dt="2024-04-11T07:08:20.025" v="4711" actId="21"/>
          <ac:picMkLst>
            <pc:docMk/>
            <pc:sldMk cId="773280678" sldId="265"/>
            <ac:picMk id="24" creationId="{EDCCAA37-9DCD-98F1-FB3E-5BAB943BD0B6}"/>
          </ac:picMkLst>
        </pc:picChg>
        <pc:picChg chg="add mod modCrop">
          <ac:chgData name="Steve Evans" userId="9bb7dc68259fdf2b" providerId="LiveId" clId="{D35D67AD-AADE-47C9-A78F-7587165759D3}" dt="2024-04-11T12:20:01.766" v="6576" actId="1076"/>
          <ac:picMkLst>
            <pc:docMk/>
            <pc:sldMk cId="773280678" sldId="265"/>
            <ac:picMk id="26" creationId="{FBC51527-2C30-DD7F-EFE2-964C8FDED412}"/>
          </ac:picMkLst>
        </pc:picChg>
        <pc:picChg chg="add del">
          <ac:chgData name="Steve Evans" userId="9bb7dc68259fdf2b" providerId="LiveId" clId="{D35D67AD-AADE-47C9-A78F-7587165759D3}" dt="2024-04-11T07:25:27.069" v="4784" actId="22"/>
          <ac:picMkLst>
            <pc:docMk/>
            <pc:sldMk cId="773280678" sldId="265"/>
            <ac:picMk id="28" creationId="{CC2511F0-BBC3-26F0-D895-D9F959AC3B13}"/>
          </ac:picMkLst>
        </pc:picChg>
        <pc:picChg chg="add del">
          <ac:chgData name="Steve Evans" userId="9bb7dc68259fdf2b" providerId="LiveId" clId="{D35D67AD-AADE-47C9-A78F-7587165759D3}" dt="2024-04-11T07:20:35.131" v="4760" actId="22"/>
          <ac:picMkLst>
            <pc:docMk/>
            <pc:sldMk cId="773280678" sldId="265"/>
            <ac:picMk id="30" creationId="{A8C349D7-C19D-1575-FE60-2BDB8E0C7F5B}"/>
          </ac:picMkLst>
        </pc:picChg>
      </pc:sldChg>
      <pc:sldChg chg="addSp delSp modSp mod setBg addCm chgLayout">
        <pc:chgData name="Steve Evans" userId="9bb7dc68259fdf2b" providerId="LiveId" clId="{D35D67AD-AADE-47C9-A78F-7587165759D3}" dt="2024-04-11T08:33:49.049" v="4992" actId="20577"/>
        <pc:sldMkLst>
          <pc:docMk/>
          <pc:sldMk cId="878930606" sldId="266"/>
        </pc:sldMkLst>
        <pc:spChg chg="del mod">
          <ac:chgData name="Steve Evans" userId="9bb7dc68259fdf2b" providerId="LiveId" clId="{D35D67AD-AADE-47C9-A78F-7587165759D3}" dt="2024-04-04T15:20:42.825" v="3311" actId="478"/>
          <ac:spMkLst>
            <pc:docMk/>
            <pc:sldMk cId="878930606" sldId="266"/>
            <ac:spMk id="2" creationId="{5A72F7BA-7A64-AB66-E3C6-2649FD643680}"/>
          </ac:spMkLst>
        </pc:spChg>
        <pc:spChg chg="del mod ord">
          <ac:chgData name="Steve Evans" userId="9bb7dc68259fdf2b" providerId="LiveId" clId="{D35D67AD-AADE-47C9-A78F-7587165759D3}" dt="2024-04-07T03:17:44.708" v="4680" actId="21"/>
          <ac:spMkLst>
            <pc:docMk/>
            <pc:sldMk cId="878930606" sldId="266"/>
            <ac:spMk id="3" creationId="{9EDE85B3-DA20-741F-DB54-FCD51FC4AE0A}"/>
          </ac:spMkLst>
        </pc:spChg>
        <pc:spChg chg="add del mod">
          <ac:chgData name="Steve Evans" userId="9bb7dc68259fdf2b" providerId="LiveId" clId="{D35D67AD-AADE-47C9-A78F-7587165759D3}" dt="2024-04-04T15:21:30.031" v="3317" actId="21"/>
          <ac:spMkLst>
            <pc:docMk/>
            <pc:sldMk cId="878930606" sldId="266"/>
            <ac:spMk id="6" creationId="{658E1FE9-2BE3-2547-DC96-6A85DE2CBEA1}"/>
          </ac:spMkLst>
        </pc:spChg>
        <pc:spChg chg="add del mod">
          <ac:chgData name="Steve Evans" userId="9bb7dc68259fdf2b" providerId="LiveId" clId="{D35D67AD-AADE-47C9-A78F-7587165759D3}" dt="2024-04-04T15:20:52.490" v="3312" actId="21"/>
          <ac:spMkLst>
            <pc:docMk/>
            <pc:sldMk cId="878930606" sldId="266"/>
            <ac:spMk id="8" creationId="{C4E06700-0CCF-6505-CF53-95A4233C9952}"/>
          </ac:spMkLst>
        </pc:spChg>
        <pc:spChg chg="add mod ord">
          <ac:chgData name="Steve Evans" userId="9bb7dc68259fdf2b" providerId="LiveId" clId="{D35D67AD-AADE-47C9-A78F-7587165759D3}" dt="2024-04-07T03:19:08.596" v="4690" actId="692"/>
          <ac:spMkLst>
            <pc:docMk/>
            <pc:sldMk cId="878930606" sldId="266"/>
            <ac:spMk id="9" creationId="{92E5B277-E8DE-33AF-656C-F35672FB7C6C}"/>
          </ac:spMkLst>
        </pc:spChg>
        <pc:spChg chg="add del mod">
          <ac:chgData name="Steve Evans" userId="9bb7dc68259fdf2b" providerId="LiveId" clId="{D35D67AD-AADE-47C9-A78F-7587165759D3}" dt="2024-04-04T15:23:11.867" v="3333" actId="6264"/>
          <ac:spMkLst>
            <pc:docMk/>
            <pc:sldMk cId="878930606" sldId="266"/>
            <ac:spMk id="10" creationId="{A0E304EE-2FFB-76D8-780F-BED7BB2F8833}"/>
          </ac:spMkLst>
        </pc:spChg>
        <pc:spChg chg="add del mod ord">
          <ac:chgData name="Steve Evans" userId="9bb7dc68259fdf2b" providerId="LiveId" clId="{D35D67AD-AADE-47C9-A78F-7587165759D3}" dt="2024-04-04T15:23:11.867" v="3333" actId="6264"/>
          <ac:spMkLst>
            <pc:docMk/>
            <pc:sldMk cId="878930606" sldId="266"/>
            <ac:spMk id="11" creationId="{8A286B05-E4F1-D49F-5EDE-1F20C8904FCB}"/>
          </ac:spMkLst>
        </pc:spChg>
        <pc:spChg chg="add mod">
          <ac:chgData name="Steve Evans" userId="9bb7dc68259fdf2b" providerId="LiveId" clId="{D35D67AD-AADE-47C9-A78F-7587165759D3}" dt="2024-04-04T15:23:11.290" v="3332" actId="571"/>
          <ac:spMkLst>
            <pc:docMk/>
            <pc:sldMk cId="878930606" sldId="266"/>
            <ac:spMk id="12" creationId="{E1BBF8F7-702E-8379-F24D-F55529ACC43F}"/>
          </ac:spMkLst>
        </pc:spChg>
        <pc:spChg chg="add mod">
          <ac:chgData name="Steve Evans" userId="9bb7dc68259fdf2b" providerId="LiveId" clId="{D35D67AD-AADE-47C9-A78F-7587165759D3}" dt="2024-04-04T15:23:11.290" v="3332" actId="571"/>
          <ac:spMkLst>
            <pc:docMk/>
            <pc:sldMk cId="878930606" sldId="266"/>
            <ac:spMk id="13" creationId="{2CA4824A-1290-884D-0AA9-B78460FC8979}"/>
          </ac:spMkLst>
        </pc:spChg>
        <pc:spChg chg="add del mod">
          <ac:chgData name="Steve Evans" userId="9bb7dc68259fdf2b" providerId="LiveId" clId="{D35D67AD-AADE-47C9-A78F-7587165759D3}" dt="2024-04-11T08:33:49.049" v="4992" actId="20577"/>
          <ac:spMkLst>
            <pc:docMk/>
            <pc:sldMk cId="878930606" sldId="266"/>
            <ac:spMk id="14" creationId="{DE933490-4234-256E-985B-000BE6A986AF}"/>
          </ac:spMkLst>
        </pc:spChg>
        <pc:spChg chg="add del mod">
          <ac:chgData name="Steve Evans" userId="9bb7dc68259fdf2b" providerId="LiveId" clId="{D35D67AD-AADE-47C9-A78F-7587165759D3}" dt="2024-04-07T03:18:17.721" v="4681" actId="21"/>
          <ac:spMkLst>
            <pc:docMk/>
            <pc:sldMk cId="878930606" sldId="266"/>
            <ac:spMk id="16" creationId="{7A04F34D-7E4F-712E-D8CA-DFEB23ACFA28}"/>
          </ac:spMkLst>
        </pc:spChg>
        <pc:picChg chg="add del mod">
          <ac:chgData name="Steve Evans" userId="9bb7dc68259fdf2b" providerId="LiveId" clId="{D35D67AD-AADE-47C9-A78F-7587165759D3}" dt="2024-04-06T14:52:17.194" v="4564" actId="478"/>
          <ac:picMkLst>
            <pc:docMk/>
            <pc:sldMk cId="878930606" sldId="266"/>
            <ac:picMk id="5" creationId="{F2ABE7C9-74E4-83C1-7A47-B23823EA23AA}"/>
          </ac:picMkLst>
        </pc:picChg>
      </pc:sldChg>
      <pc:sldChg chg="modSp mod">
        <pc:chgData name="Steve Evans" userId="9bb7dc68259fdf2b" providerId="LiveId" clId="{D35D67AD-AADE-47C9-A78F-7587165759D3}" dt="2024-04-11T12:29:49.811" v="6587" actId="1076"/>
        <pc:sldMkLst>
          <pc:docMk/>
          <pc:sldMk cId="2660097147" sldId="267"/>
        </pc:sldMkLst>
        <pc:picChg chg="mod">
          <ac:chgData name="Steve Evans" userId="9bb7dc68259fdf2b" providerId="LiveId" clId="{D35D67AD-AADE-47C9-A78F-7587165759D3}" dt="2024-04-11T12:29:49.811" v="6587" actId="1076"/>
          <ac:picMkLst>
            <pc:docMk/>
            <pc:sldMk cId="2660097147" sldId="267"/>
            <ac:picMk id="10" creationId="{0D1D1619-29F2-B502-E362-7988B1E8F5A3}"/>
          </ac:picMkLst>
        </pc:picChg>
      </pc:sldChg>
      <pc:sldChg chg="addSp delSp modSp mod">
        <pc:chgData name="Steve Evans" userId="9bb7dc68259fdf2b" providerId="LiveId" clId="{D35D67AD-AADE-47C9-A78F-7587165759D3}" dt="2024-04-11T12:30:57.919" v="6590" actId="20577"/>
        <pc:sldMkLst>
          <pc:docMk/>
          <pc:sldMk cId="120741302" sldId="268"/>
        </pc:sldMkLst>
        <pc:spChg chg="mod">
          <ac:chgData name="Steve Evans" userId="9bb7dc68259fdf2b" providerId="LiveId" clId="{D35D67AD-AADE-47C9-A78F-7587165759D3}" dt="2024-04-11T12:30:57.919" v="6590" actId="20577"/>
          <ac:spMkLst>
            <pc:docMk/>
            <pc:sldMk cId="120741302" sldId="268"/>
            <ac:spMk id="10" creationId="{2BDAC17D-B35E-44EF-3DE0-40DA38E03ACD}"/>
          </ac:spMkLst>
        </pc:spChg>
        <pc:picChg chg="add mod modCrop">
          <ac:chgData name="Steve Evans" userId="9bb7dc68259fdf2b" providerId="LiveId" clId="{D35D67AD-AADE-47C9-A78F-7587165759D3}" dt="2024-04-11T12:29:43.870" v="6586" actId="1076"/>
          <ac:picMkLst>
            <pc:docMk/>
            <pc:sldMk cId="120741302" sldId="268"/>
            <ac:picMk id="3" creationId="{05528AB9-84C1-2F1A-8118-F7378C2EDB0D}"/>
          </ac:picMkLst>
        </pc:picChg>
        <pc:picChg chg="del">
          <ac:chgData name="Steve Evans" userId="9bb7dc68259fdf2b" providerId="LiveId" clId="{D35D67AD-AADE-47C9-A78F-7587165759D3}" dt="2024-04-11T12:29:27.240" v="6585" actId="478"/>
          <ac:picMkLst>
            <pc:docMk/>
            <pc:sldMk cId="120741302" sldId="268"/>
            <ac:picMk id="6" creationId="{319D3CA5-75DF-621D-7125-3A2CF44981D0}"/>
          </ac:picMkLst>
        </pc:picChg>
      </pc:sldChg>
      <pc:sldChg chg="addSp delSp modSp new mod setBg modClrScheme delAnim modAnim chgLayout">
        <pc:chgData name="Steve Evans" userId="9bb7dc68259fdf2b" providerId="LiveId" clId="{D35D67AD-AADE-47C9-A78F-7587165759D3}" dt="2024-04-11T13:12:21.472" v="6995" actId="207"/>
        <pc:sldMkLst>
          <pc:docMk/>
          <pc:sldMk cId="712154920" sldId="269"/>
        </pc:sldMkLst>
        <pc:spChg chg="add mod ord">
          <ac:chgData name="Steve Evans" userId="9bb7dc68259fdf2b" providerId="LiveId" clId="{D35D67AD-AADE-47C9-A78F-7587165759D3}" dt="2024-04-11T13:12:21.472" v="6995" actId="207"/>
          <ac:spMkLst>
            <pc:docMk/>
            <pc:sldMk cId="712154920" sldId="269"/>
            <ac:spMk id="5" creationId="{964B794E-767B-FE7F-D363-2F4F0CFE5486}"/>
          </ac:spMkLst>
        </pc:spChg>
        <pc:picChg chg="add del mod modCrop">
          <ac:chgData name="Steve Evans" userId="9bb7dc68259fdf2b" providerId="LiveId" clId="{D35D67AD-AADE-47C9-A78F-7587165759D3}" dt="2024-04-06T13:55:00.813" v="4543" actId="478"/>
          <ac:picMkLst>
            <pc:docMk/>
            <pc:sldMk cId="712154920" sldId="269"/>
            <ac:picMk id="2" creationId="{3FE9A996-9D16-B577-441E-F31B6F76F6A4}"/>
          </ac:picMkLst>
        </pc:picChg>
        <pc:picChg chg="add mod modCrop">
          <ac:chgData name="Steve Evans" userId="9bb7dc68259fdf2b" providerId="LiveId" clId="{D35D67AD-AADE-47C9-A78F-7587165759D3}" dt="2024-04-06T13:54:53.054" v="4541" actId="1076"/>
          <ac:picMkLst>
            <pc:docMk/>
            <pc:sldMk cId="712154920" sldId="269"/>
            <ac:picMk id="3" creationId="{6935B2A0-3A52-4E98-360F-38A209787004}"/>
          </ac:picMkLst>
        </pc:picChg>
        <pc:picChg chg="add del mod">
          <ac:chgData name="Steve Evans" userId="9bb7dc68259fdf2b" providerId="LiveId" clId="{D35D67AD-AADE-47C9-A78F-7587165759D3}" dt="2024-04-06T13:55:23.533" v="4549" actId="478"/>
          <ac:picMkLst>
            <pc:docMk/>
            <pc:sldMk cId="712154920" sldId="269"/>
            <ac:picMk id="4" creationId="{886A0101-25CF-62A0-8205-00408B84DA24}"/>
          </ac:picMkLst>
        </pc:picChg>
        <pc:picChg chg="add del mod">
          <ac:chgData name="Steve Evans" userId="9bb7dc68259fdf2b" providerId="LiveId" clId="{D35D67AD-AADE-47C9-A78F-7587165759D3}" dt="2024-04-04T16:33:45.341" v="4476" actId="478"/>
          <ac:picMkLst>
            <pc:docMk/>
            <pc:sldMk cId="712154920" sldId="269"/>
            <ac:picMk id="6" creationId="{3142CD95-BC4E-FACC-4419-77987E576517}"/>
          </ac:picMkLst>
        </pc:picChg>
        <pc:picChg chg="add mod modCrop">
          <ac:chgData name="Steve Evans" userId="9bb7dc68259fdf2b" providerId="LiveId" clId="{D35D67AD-AADE-47C9-A78F-7587165759D3}" dt="2024-04-06T13:55:16.213" v="4547" actId="1076"/>
          <ac:picMkLst>
            <pc:docMk/>
            <pc:sldMk cId="712154920" sldId="269"/>
            <ac:picMk id="7" creationId="{2D6C2C8B-FD9A-274B-A480-B59ECEF7E3E5}"/>
          </ac:picMkLst>
        </pc:picChg>
        <pc:picChg chg="add mod">
          <ac:chgData name="Steve Evans" userId="9bb7dc68259fdf2b" providerId="LiveId" clId="{D35D67AD-AADE-47C9-A78F-7587165759D3}" dt="2024-04-06T13:55:45.338" v="4554" actId="1076"/>
          <ac:picMkLst>
            <pc:docMk/>
            <pc:sldMk cId="712154920" sldId="269"/>
            <ac:picMk id="8" creationId="{5C83EBE1-7A75-EDA4-CB51-9BEAE95FBC4D}"/>
          </ac:picMkLst>
        </pc:picChg>
      </pc:sldChg>
      <pc:sldChg chg="addSp delSp modSp new mod delAnim modAnim">
        <pc:chgData name="Steve Evans" userId="9bb7dc68259fdf2b" providerId="LiveId" clId="{D35D67AD-AADE-47C9-A78F-7587165759D3}" dt="2024-04-11T07:25:19.859" v="4782" actId="1076"/>
        <pc:sldMkLst>
          <pc:docMk/>
          <pc:sldMk cId="1945546548" sldId="270"/>
        </pc:sldMkLst>
        <pc:picChg chg="add del mod modCrop">
          <ac:chgData name="Steve Evans" userId="9bb7dc68259fdf2b" providerId="LiveId" clId="{D35D67AD-AADE-47C9-A78F-7587165759D3}" dt="2024-04-04T16:16:30.884" v="4371" actId="21"/>
          <ac:picMkLst>
            <pc:docMk/>
            <pc:sldMk cId="1945546548" sldId="270"/>
            <ac:picMk id="3" creationId="{5D830C6F-C298-1A2F-A0BF-10CF482E9AD6}"/>
          </ac:picMkLst>
        </pc:picChg>
        <pc:picChg chg="add mod modCrop">
          <ac:chgData name="Steve Evans" userId="9bb7dc68259fdf2b" providerId="LiveId" clId="{D35D67AD-AADE-47C9-A78F-7587165759D3}" dt="2024-04-11T07:25:19.559" v="4781" actId="1076"/>
          <ac:picMkLst>
            <pc:docMk/>
            <pc:sldMk cId="1945546548" sldId="270"/>
            <ac:picMk id="5" creationId="{DB23A241-D984-8FAE-88CF-5EB78868C880}"/>
          </ac:picMkLst>
        </pc:picChg>
        <pc:picChg chg="add del mod">
          <ac:chgData name="Steve Evans" userId="9bb7dc68259fdf2b" providerId="LiveId" clId="{D35D67AD-AADE-47C9-A78F-7587165759D3}" dt="2024-04-04T16:20:14.605" v="4379" actId="478"/>
          <ac:picMkLst>
            <pc:docMk/>
            <pc:sldMk cId="1945546548" sldId="270"/>
            <ac:picMk id="6" creationId="{5D830C6F-C298-1A2F-A0BF-10CF482E9AD6}"/>
          </ac:picMkLst>
        </pc:picChg>
        <pc:picChg chg="add mod">
          <ac:chgData name="Steve Evans" userId="9bb7dc68259fdf2b" providerId="LiveId" clId="{D35D67AD-AADE-47C9-A78F-7587165759D3}" dt="2024-04-11T07:25:19.859" v="4782" actId="1076"/>
          <ac:picMkLst>
            <pc:docMk/>
            <pc:sldMk cId="1945546548" sldId="270"/>
            <ac:picMk id="7" creationId="{343A9634-6192-5DCF-2B6C-18766C42E71D}"/>
          </ac:picMkLst>
        </pc:picChg>
      </pc:sldChg>
      <pc:sldChg chg="modSp new mod setBg">
        <pc:chgData name="Steve Evans" userId="9bb7dc68259fdf2b" providerId="LiveId" clId="{D35D67AD-AADE-47C9-A78F-7587165759D3}" dt="2024-04-11T12:35:39.939" v="6601" actId="20577"/>
        <pc:sldMkLst>
          <pc:docMk/>
          <pc:sldMk cId="2732884544" sldId="271"/>
        </pc:sldMkLst>
        <pc:spChg chg="mod">
          <ac:chgData name="Steve Evans" userId="9bb7dc68259fdf2b" providerId="LiveId" clId="{D35D67AD-AADE-47C9-A78F-7587165759D3}" dt="2024-04-11T12:35:39.939" v="6601" actId="20577"/>
          <ac:spMkLst>
            <pc:docMk/>
            <pc:sldMk cId="2732884544" sldId="271"/>
            <ac:spMk id="2" creationId="{BD45D16E-BCE6-45BC-B80A-8C21AF47551C}"/>
          </ac:spMkLst>
        </pc:spChg>
      </pc:sldChg>
      <pc:sldChg chg="addSp modSp new mod ord setBg">
        <pc:chgData name="Steve Evans" userId="9bb7dc68259fdf2b" providerId="LiveId" clId="{D35D67AD-AADE-47C9-A78F-7587165759D3}" dt="2024-04-11T12:04:23.802" v="6374"/>
        <pc:sldMkLst>
          <pc:docMk/>
          <pc:sldMk cId="3531495232" sldId="272"/>
        </pc:sldMkLst>
        <pc:spChg chg="mod">
          <ac:chgData name="Steve Evans" userId="9bb7dc68259fdf2b" providerId="LiveId" clId="{D35D67AD-AADE-47C9-A78F-7587165759D3}" dt="2024-04-11T12:04:23.802" v="6374"/>
          <ac:spMkLst>
            <pc:docMk/>
            <pc:sldMk cId="3531495232" sldId="272"/>
            <ac:spMk id="2" creationId="{F6F41734-6EB4-50A8-4751-B12E8096B1D9}"/>
          </ac:spMkLst>
        </pc:spChg>
        <pc:spChg chg="mod">
          <ac:chgData name="Steve Evans" userId="9bb7dc68259fdf2b" providerId="LiveId" clId="{D35D67AD-AADE-47C9-A78F-7587165759D3}" dt="2024-04-11T11:53:28.746" v="6319" actId="20577"/>
          <ac:spMkLst>
            <pc:docMk/>
            <pc:sldMk cId="3531495232" sldId="272"/>
            <ac:spMk id="3" creationId="{4F4F3927-78F7-7FEC-FF6B-46C62EDD6337}"/>
          </ac:spMkLst>
        </pc:spChg>
        <pc:spChg chg="add mod">
          <ac:chgData name="Steve Evans" userId="9bb7dc68259fdf2b" providerId="LiveId" clId="{D35D67AD-AADE-47C9-A78F-7587165759D3}" dt="2024-04-11T08:50:15.765" v="5157" actId="1076"/>
          <ac:spMkLst>
            <pc:docMk/>
            <pc:sldMk cId="3531495232" sldId="272"/>
            <ac:spMk id="4" creationId="{45C23AFF-2B70-65AF-44B0-F9B35331596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4-04T18:23:35.028" idx="2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40B0E1-23B4-9F4B-A63F-6CF7F7BFB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EEA188-834D-976F-2252-EFA741485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B294D2-A77B-E36A-FD92-D55ADA05E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14D07A-7079-7661-6C88-A0C002B1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551AF6-05DE-BEAA-BAD3-229D62E0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596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9599B-3A0C-455C-0433-8479AA829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72C2FF-53ED-48B0-1089-6AF08C100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01199B-3CBA-55C5-199B-B6774705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9DE692-A0D7-4232-4EEB-9C37AE2A4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1D69C4-95B5-9E92-1178-8A60FEFA1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4520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150B5EB-182A-141A-27FD-6366FFF809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37826D-C7C1-66F7-16A8-7C5EBD2AE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DEA554-F1F7-0B0B-C67B-4AD06E8B7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DB4DA9-4A21-0DCF-B6FF-4FE2402D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00E401-A975-03AE-58F8-4EBA609EE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3813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91DFF8-DBB2-C15F-B464-29972C22B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AB64E7-4C29-B94E-0AEA-C0D382124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84527C-A933-A3CB-3062-CC57F53D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E82DF7-273C-4690-E07E-8EBC0575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AC35F7-35FE-64CA-D76B-D212E33CD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04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BCD94-6830-8783-E362-DE95A0899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80D458-1B38-914C-361C-CA59C4DC5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91542C-2164-8C67-E06D-F512640EE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2E976C-31DB-DF18-5B7A-CEB5FE10B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E496E5-57EA-8F5D-58A5-8B2D9DEA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889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B77DB-D8A2-62FE-0458-248F458A3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C910DB-19B8-7105-73C3-736AC63344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F02DD-8A90-8B91-0952-C2411B130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E5A4CF2-03A5-8944-14E9-FCE5056C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BAA9B56-7F7C-E775-EF18-BC7F6C47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797C93-D807-CA90-7EA3-8791F022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898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6F6533-1FBB-9183-92FD-5B240DEC0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AC6F9D-AA55-03D4-1E8E-A8F5B1014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4F4B7B-8E60-E3EA-AD27-A46557353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4171EA1-00FB-455E-F758-65600A3F0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F915EF7-83E4-B68E-54A7-FF3294C6C6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69F9831-B276-692C-E3E9-E12375D7A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6AC8C8C-E1EE-1055-3625-1093E8A4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9CF4E8F-7913-8FB3-5230-C53054B3B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01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5C3D3-AAE3-68A3-6253-89E2F034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74024BD-D714-960C-AFF3-71EFEB9F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A7541F-B190-B614-B508-52BFF7ED2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5FCF78-7360-E3D2-81F9-90F50470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46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4EFFEF4-DF0F-DBA9-7E09-C5FB8E333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7DA26A-918B-F575-AB33-2279F23DA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2F6AC6-1B42-F1E6-3C27-EF874F126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22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C72AE-3697-2181-D638-A9B8CE0A7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C20F08-BFBD-CAE4-F8C7-A8B89A84F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0B4EAA-3F7A-1A1F-17C1-AEFEE1AAB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63F88F-BE8A-5506-73E2-6741ADE2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F1304E0-B46C-68DF-118D-E66A2D1F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771646-1F85-7FCC-136E-1C392BCF3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816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6C1176-EE7B-DF08-6A4A-7D963665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63C6D2-9555-CDDB-3185-68DC00A91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BD59A70-3CE0-76B4-4D06-9E347DDF7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328D56-A58B-D6C4-665E-D2420BB03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D02DC1-C600-B905-EFDF-A8714B1DE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9907B9C-EF1D-4968-E5F9-0DBDC018E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3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BAC9AC-4DC7-D9AC-B00F-969BD285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6F356E-739B-09B8-B57D-BA84B4FA2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097B88-183D-B3E3-B529-1CDE0B981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A3E45-06BE-4F71-9CEC-EF4B1B5694FF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672051-85AB-1C24-8D83-C4BD4F8ED4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680762-C4D7-CE6C-A92F-E6F654E13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930E2-5E8F-4C3D-9964-CF45F6C2E9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195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98324">
              <a:schemeClr val="accent1">
                <a:lumMod val="45000"/>
                <a:lumOff val="55000"/>
              </a:schemeClr>
            </a:gs>
            <a:gs pos="61000">
              <a:schemeClr val="accent1">
                <a:lumMod val="0"/>
                <a:lumOff val="100000"/>
              </a:schemeClr>
            </a:gs>
            <a:gs pos="0">
              <a:srgbClr val="ABC0E4"/>
            </a:gs>
            <a:gs pos="100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F41734-6EB4-50A8-4751-B12E8096B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5252"/>
            <a:ext cx="9144000" cy="2734711"/>
          </a:xfrm>
          <a:noFill/>
        </p:spPr>
        <p:txBody>
          <a:bodyPr>
            <a:normAutofit fontScale="90000"/>
          </a:bodyPr>
          <a:lstStyle/>
          <a:p>
            <a:r>
              <a:rPr lang="ru-RU" sz="4000" b="1" dirty="0"/>
              <a:t>Дипломная работа </a:t>
            </a:r>
            <a:br>
              <a:rPr lang="ru-RU" sz="4000" b="1" dirty="0"/>
            </a:br>
            <a:br>
              <a:rPr lang="ru-RU" sz="2700" b="1" dirty="0"/>
            </a:br>
            <a:r>
              <a:rPr lang="ru-RU" sz="2700" b="1" dirty="0"/>
              <a:t>на тему: </a:t>
            </a:r>
            <a:r>
              <a:rPr lang="ru-RU" sz="2700" b="1" dirty="0">
                <a:solidFill>
                  <a:schemeClr val="bg2">
                    <a:lumMod val="25000"/>
                  </a:schemeClr>
                </a:solidFill>
              </a:rPr>
              <a:t>Создание системы ручного и автоматизированного тестирования сайта </a:t>
            </a:r>
            <a:r>
              <a:rPr lang="en-US" sz="2700" b="1" dirty="0">
                <a:solidFill>
                  <a:schemeClr val="bg2">
                    <a:lumMod val="25000"/>
                  </a:schemeClr>
                </a:solidFill>
              </a:rPr>
              <a:t>ryazan.top-academy.ru </a:t>
            </a:r>
            <a:r>
              <a:rPr lang="ru-RU" sz="2700" b="1" dirty="0">
                <a:solidFill>
                  <a:schemeClr val="bg2">
                    <a:lumMod val="25000"/>
                  </a:schemeClr>
                </a:solidFill>
              </a:rPr>
              <a:t>с использованием фреймворка </a:t>
            </a:r>
            <a:r>
              <a:rPr lang="en-US" sz="2700" b="1" dirty="0">
                <a:solidFill>
                  <a:schemeClr val="bg2">
                    <a:lumMod val="25000"/>
                  </a:schemeClr>
                </a:solidFill>
              </a:rPr>
              <a:t>Selenium </a:t>
            </a:r>
            <a:r>
              <a:rPr lang="ru-RU" sz="2700" b="1" dirty="0">
                <a:solidFill>
                  <a:schemeClr val="bg2">
                    <a:lumMod val="25000"/>
                  </a:schemeClr>
                </a:solidFill>
              </a:rPr>
              <a:t>на языке программирования </a:t>
            </a:r>
            <a:r>
              <a:rPr lang="en-US" sz="2700" b="1" dirty="0">
                <a:solidFill>
                  <a:schemeClr val="bg2">
                    <a:lumMod val="25000"/>
                  </a:schemeClr>
                </a:solidFill>
              </a:rPr>
              <a:t>Java.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F4F3927-78F7-7FEC-FF6B-46C62EDD6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1844"/>
            <a:ext cx="5423452" cy="1580322"/>
          </a:xfrm>
        </p:spPr>
        <p:txBody>
          <a:bodyPr>
            <a:normAutofit/>
          </a:bodyPr>
          <a:lstStyle/>
          <a:p>
            <a:r>
              <a:rPr lang="ru-RU" dirty="0"/>
              <a:t>Выполнил: Аношкин А.А.</a:t>
            </a:r>
            <a:endParaRPr lang="en-US" dirty="0"/>
          </a:p>
          <a:p>
            <a:r>
              <a:rPr lang="ru-RU" dirty="0"/>
              <a:t>Группа </a:t>
            </a:r>
            <a:r>
              <a:rPr lang="en-US" dirty="0"/>
              <a:t>QA31</a:t>
            </a:r>
            <a:br>
              <a:rPr lang="ru-RU" dirty="0"/>
            </a:br>
            <a:r>
              <a:rPr lang="en-US" dirty="0"/>
              <a:t>					</a:t>
            </a:r>
            <a:endParaRPr lang="ru-RU" dirty="0"/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5C23AFF-2B70-65AF-44B0-F9B353315960}"/>
              </a:ext>
            </a:extLst>
          </p:cNvPr>
          <p:cNvSpPr txBox="1">
            <a:spLocks/>
          </p:cNvSpPr>
          <p:nvPr/>
        </p:nvSpPr>
        <p:spPr>
          <a:xfrm>
            <a:off x="6284844" y="4559714"/>
            <a:ext cx="542345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br>
              <a:rPr lang="ru-RU" dirty="0"/>
            </a:br>
            <a:r>
              <a:rPr lang="ru-RU" dirty="0"/>
              <a:t>Научный руководитель: Кутилин А</a:t>
            </a:r>
          </a:p>
        </p:txBody>
      </p:sp>
    </p:spTree>
    <p:extLst>
      <p:ext uri="{BB962C8B-B14F-4D97-AF65-F5344CB8AC3E}">
        <p14:creationId xmlns:p14="http://schemas.microsoft.com/office/powerpoint/2010/main" val="3531495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23A241-D984-8FAE-88CF-5EB78868C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8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43A9634-6192-5DCF-2B6C-18766C42E7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60"/>
          <a:stretch/>
        </p:blipFill>
        <p:spPr>
          <a:xfrm>
            <a:off x="0" y="46570"/>
            <a:ext cx="12192000" cy="681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4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C7E0A744-C968-88E3-8EE3-7352CE5614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4"/>
          <a:stretch/>
        </p:blipFill>
        <p:spPr>
          <a:xfrm>
            <a:off x="0" y="0"/>
            <a:ext cx="12192000" cy="6854476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76344B27-0DCA-8251-B6EA-D063658FA3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5" b="6353"/>
          <a:stretch/>
        </p:blipFill>
        <p:spPr>
          <a:xfrm>
            <a:off x="0" y="1359885"/>
            <a:ext cx="12192001" cy="1407796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FCF5A757-69F5-D6C8-04F5-646690A559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79"/>
          <a:stretch/>
        </p:blipFill>
        <p:spPr>
          <a:xfrm>
            <a:off x="-1" y="2767681"/>
            <a:ext cx="12192000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3F2EA23-3AA3-5F36-A34F-6553D3541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73"/>
          <a:stretch/>
        </p:blipFill>
        <p:spPr>
          <a:xfrm>
            <a:off x="0" y="0"/>
            <a:ext cx="12192000" cy="7741754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FBC51527-2C30-DD7F-EFE2-964C8FDED4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7" r="664" b="4928"/>
          <a:stretch/>
        </p:blipFill>
        <p:spPr>
          <a:xfrm>
            <a:off x="0" y="0"/>
            <a:ext cx="13862900" cy="778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8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0C4085-E308-D169-9F74-E432C8845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07" y="134753"/>
            <a:ext cx="11834585" cy="693019"/>
          </a:xfrm>
        </p:spPr>
        <p:txBody>
          <a:bodyPr anchor="ctr">
            <a:normAutofit/>
          </a:bodyPr>
          <a:lstStyle/>
          <a:p>
            <a:pPr algn="ctr"/>
            <a:r>
              <a:rPr lang="ru-RU" sz="2400" b="1" dirty="0"/>
              <a:t>Найденные баги были занесены в багтрекинговую систему </a:t>
            </a:r>
            <a:r>
              <a:rPr lang="en-US" sz="2400" b="1" dirty="0"/>
              <a:t>YouTracker</a:t>
            </a:r>
            <a:endParaRPr lang="ru-RU" sz="2400" b="1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1BEDFAA-F4A4-D2FA-BF76-439EAA6B8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07" y="827772"/>
            <a:ext cx="6873401" cy="435256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F6B0BBD-5966-D0BF-5863-65807C867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9891" y="2119940"/>
            <a:ext cx="6873401" cy="435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22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1D1619-29F2-B502-E362-7988B1E8F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17" y="356135"/>
            <a:ext cx="6096000" cy="480607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284C2B3-9836-10C5-4B2E-7334560C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019" y="1695787"/>
            <a:ext cx="6811477" cy="480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97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9">
            <a:extLst>
              <a:ext uri="{FF2B5EF4-FFF2-40B4-BE49-F238E27FC236}">
                <a16:creationId xmlns:a16="http://schemas.microsoft.com/office/drawing/2014/main" id="{2BDAC17D-B35E-44EF-3DE0-40DA38E03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86508" y="655983"/>
            <a:ext cx="4041324" cy="5689471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sz="2600" dirty="0">
                <a:solidFill>
                  <a:schemeClr val="bg2">
                    <a:lumMod val="25000"/>
                  </a:schemeClr>
                </a:solidFill>
              </a:rPr>
              <a:t>По итогам ручного и автоматизированного тестирования  было обнаружено порядка пяти багов, некоторые из них носят сомнительный характер , так как нет возможности ознакомиться с технической документацией интернет-ресурса, чтобы сделать, окончательный вывод</a:t>
            </a:r>
            <a:br>
              <a:rPr lang="ru-RU" sz="2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600" dirty="0">
                <a:solidFill>
                  <a:schemeClr val="bg2">
                    <a:lumMod val="25000"/>
                  </a:schemeClr>
                </a:solidFill>
              </a:rPr>
              <a:t>но, если смотреть с точки зрения юзабилити выглядит это, весьма, сомнительно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5528AB9-84C1-2F1A-8118-F7378C2EDB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515"/>
          <a:stretch/>
        </p:blipFill>
        <p:spPr>
          <a:xfrm>
            <a:off x="255899" y="512545"/>
            <a:ext cx="7505767" cy="58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1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45D16E-BCE6-45BC-B80A-8C21AF475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323"/>
            <a:ext cx="10515600" cy="4234068"/>
          </a:xfrm>
        </p:spPr>
        <p:txBody>
          <a:bodyPr>
            <a:noAutofit/>
          </a:bodyPr>
          <a:lstStyle/>
          <a:p>
            <a:r>
              <a:rPr lang="ru-RU" sz="2400" b="1" dirty="0">
                <a:solidFill>
                  <a:schemeClr val="bg2">
                    <a:lumMod val="25000"/>
                  </a:schemeClr>
                </a:solidFill>
              </a:rPr>
              <a:t>Итак,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2400" b="1" dirty="0">
                <a:solidFill>
                  <a:schemeClr val="bg2">
                    <a:lumMod val="25000"/>
                  </a:schemeClr>
                </a:solidFill>
              </a:rPr>
              <a:t>как и было сказано, выявленные ошибки, в основном, носят тривиальный характер.</a:t>
            </a:r>
            <a:br>
              <a:rPr lang="ru-RU" sz="24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400" b="1" dirty="0">
                <a:solidFill>
                  <a:schemeClr val="bg2">
                    <a:lumMod val="25000"/>
                  </a:schemeClr>
                </a:solidFill>
              </a:rPr>
              <a:t>Резюмируя, можно сказать , что протестированный ресурс, вполне, конкурентноспособен, несмотря на некоторые огрехи, соответствует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2400" b="1" dirty="0">
                <a:solidFill>
                  <a:schemeClr val="bg2">
                    <a:lumMod val="25000"/>
                  </a:schemeClr>
                </a:solidFill>
              </a:rPr>
              <a:t>основным техническим требованиям и сохраняет заложенную бизнес-логику веб-приложения, осталось только пофиксить некоторые моменты :)</a:t>
            </a:r>
            <a:br>
              <a:rPr lang="ru-RU" sz="24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400" b="1" dirty="0">
                <a:solidFill>
                  <a:schemeClr val="bg2">
                    <a:lumMod val="25000"/>
                  </a:schemeClr>
                </a:solidFill>
              </a:rPr>
              <a:t>Спасибо за просмотр!</a:t>
            </a:r>
            <a:br>
              <a:rPr lang="en-US" sz="2400" b="1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2400" dirty="0">
                <a:solidFill>
                  <a:srgbClr val="000000"/>
                </a:solidFill>
              </a:rPr>
            </a:br>
            <a:br>
              <a:rPr lang="en-US" sz="2400" dirty="0">
                <a:solidFill>
                  <a:srgbClr val="000000"/>
                </a:solidFill>
              </a:rPr>
            </a:b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			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Github.com/Athreeone/worstdiplom</a:t>
            </a:r>
            <a:endParaRPr lang="ru-RU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84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0" b="-6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Капля 8">
            <a:extLst>
              <a:ext uri="{FF2B5EF4-FFF2-40B4-BE49-F238E27FC236}">
                <a16:creationId xmlns:a16="http://schemas.microsoft.com/office/drawing/2014/main" id="{92E5B277-E8DE-33AF-656C-F35672FB7C6C}"/>
              </a:ext>
            </a:extLst>
          </p:cNvPr>
          <p:cNvSpPr/>
          <p:nvPr/>
        </p:nvSpPr>
        <p:spPr>
          <a:xfrm rot="15182507">
            <a:off x="8433293" y="2757087"/>
            <a:ext cx="2980665" cy="4391112"/>
          </a:xfrm>
          <a:prstGeom prst="teardrop">
            <a:avLst/>
          </a:prstGeom>
          <a:noFill/>
          <a:ln w="19050" cap="flat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33490-4234-256E-985B-000BE6A986AF}"/>
              </a:ext>
            </a:extLst>
          </p:cNvPr>
          <p:cNvSpPr txBox="1"/>
          <p:nvPr/>
        </p:nvSpPr>
        <p:spPr>
          <a:xfrm>
            <a:off x="8274097" y="4583311"/>
            <a:ext cx="2802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Вот и всё</a:t>
            </a:r>
          </a:p>
        </p:txBody>
      </p:sp>
    </p:spTree>
    <p:extLst>
      <p:ext uri="{BB962C8B-B14F-4D97-AF65-F5344CB8AC3E}">
        <p14:creationId xmlns:p14="http://schemas.microsoft.com/office/powerpoint/2010/main" val="87893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758753-9AEF-322C-0A46-8405B324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Задачи и цели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420C36-7A84-C12F-0F58-6ED164939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endParaRPr lang="ru-RU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Цель проекта : Выявление недостатков сайта, которые препятствуют его маркетинговой и коммерческой эффективности.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endParaRPr lang="ru-RU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Задачи проекта : Предоставление уверенности в качестве конечного продукта, а также подтверждение работоспособности функционала сайта.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Проверка веб-приложения на кроссбраузерность.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Реализация приложения возможна и корректно отображаема на разных веб-драйверах.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0452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8601E3-F98A-D974-51A3-248B8359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958" y="226278"/>
            <a:ext cx="10515600" cy="1203937"/>
          </a:xfrm>
        </p:spPr>
        <p:txBody>
          <a:bodyPr>
            <a:noAutofit/>
          </a:bodyPr>
          <a:lstStyle/>
          <a:p>
            <a:pPr algn="ctr"/>
            <a:r>
              <a:rPr lang="ru-RU" sz="4400" dirty="0">
                <a:solidFill>
                  <a:schemeClr val="tx2">
                    <a:lumMod val="75000"/>
                  </a:schemeClr>
                </a:solidFill>
              </a:rPr>
              <a:t>Стек технологий для необходимого тестирования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6FF2F8-E3AB-FE93-B2CB-829488080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4097" y="1610517"/>
            <a:ext cx="9286461" cy="5098396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Intellij IDEA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IDE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)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—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среда разработки на 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Java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со своим удобным функционалом, компилятором и отладчиком синтаксиса, что делает ее, весьма, удобным интерфейсом для пользователя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Maven — это инструмент для автоматической сборки проектов на Java и других языках программирования. Он помогает правильно подключить библиотеки и фреймворки, также управлять их версиями.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Selenium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WebDriver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—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инструмент для автоматизации тестирования, который позволяет нам работать(выполнять различные операции) с веб-приложениями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TestNG — это фреймворк для тестирования Java-приложений, который позволяет создавать и запускать тесты с различными параметрами и настройками. Он позволяет более эффективно управлять тестовыми сценариями, генерировать отчеты о прохождении тестов, выполнить тесты параллельно. Также позволяет легко группировать тесты, управлять зависимостями тестов и контролировать порядок выполнения тестов и  интегрируется с большим количеством наборов инструментов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Allure — графический показатель отчетности, позволяющий внести прозрачность в процесс создания и выполнения необходимых тестов.</a:t>
            </a:r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Git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—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система управления версиями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,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для упрощения работы,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как в автономном режиме,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так и в удаленном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(контроль конечной версии продукта)</a:t>
            </a:r>
            <a:br>
              <a:rPr lang="ru-RU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DevTools — это инструмент для работы в браузерах, которые помогают в создании, тестировании, оптимизации сайтов или веб-приложений. С помощью DevTools можно проверять адаптивность сайта, делать скриншоты, измерять скорость загрузки и не только.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YouTracker </a:t>
            </a:r>
            <a:r>
              <a:rPr lang="ru-RU" sz="1400" dirty="0">
                <a:solidFill>
                  <a:schemeClr val="bg2">
                    <a:lumMod val="25000"/>
                  </a:schemeClr>
                </a:solidFill>
              </a:rPr>
              <a:t>— бесплатная русскоязычная багтрекинговая система для хранения и управления ошибками проекта.</a:t>
            </a:r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4E13121-87A4-413A-CD72-EE428871C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90" y="1430215"/>
            <a:ext cx="1258345" cy="838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7064554-E2AF-30FF-D8F6-BB693B228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91" y="2821324"/>
            <a:ext cx="385763" cy="4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A485356-BCCE-BF0B-82B3-05D3950BB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91" y="4341995"/>
            <a:ext cx="463580" cy="463580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F32BADE-EF39-7180-BD82-757324A270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108"/>
          <a:stretch/>
        </p:blipFill>
        <p:spPr>
          <a:xfrm>
            <a:off x="880935" y="2324946"/>
            <a:ext cx="562053" cy="291156"/>
          </a:xfrm>
          <a:prstGeom prst="rect">
            <a:avLst/>
          </a:prstGeom>
        </p:spPr>
      </p:pic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D62EE45D-2F5A-17A1-2F5B-8369569435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30862" r="99138"/>
                    </a14:imgEffect>
                  </a14:imgLayer>
                </a14:imgProps>
              </a:ext>
            </a:extLst>
          </a:blip>
          <a:srcRect l="25809"/>
          <a:stretch/>
        </p:blipFill>
        <p:spPr>
          <a:xfrm>
            <a:off x="717829" y="3499455"/>
            <a:ext cx="974548" cy="730542"/>
          </a:xfrm>
          <a:prstGeom prst="rect">
            <a:avLst/>
          </a:prstGeom>
        </p:spPr>
      </p:pic>
      <p:pic>
        <p:nvPicPr>
          <p:cNvPr id="56" name="Рисунок 55">
            <a:extLst>
              <a:ext uri="{FF2B5EF4-FFF2-40B4-BE49-F238E27FC236}">
                <a16:creationId xmlns:a16="http://schemas.microsoft.com/office/drawing/2014/main" id="{AF034394-198A-3133-DD94-38C271958F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" b="100000" l="1167" r="97250">
                        <a14:foregroundMark x1="36833" y1="42167" x2="37417" y2="62500"/>
                        <a14:foregroundMark x1="47500" y1="54667" x2="52417" y2="53833"/>
                        <a14:foregroundMark x1="55500" y1="50167" x2="57833" y2="61833"/>
                        <a14:foregroundMark x1="66333" y1="42333" x2="66250" y2="61833"/>
                        <a14:foregroundMark x1="74167" y1="48500" x2="70333" y2="51667"/>
                        <a14:foregroundMark x1="83250" y1="49333" x2="80667" y2="49000"/>
                        <a14:foregroundMark x1="88583" y1="42500" x2="88500" y2="59833"/>
                        <a14:foregroundMark x1="91250" y1="52500" x2="95333" y2="56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159" y="5431604"/>
            <a:ext cx="1396976" cy="698488"/>
          </a:xfrm>
          <a:prstGeom prst="rect">
            <a:avLst/>
          </a:prstGeom>
        </p:spPr>
      </p:pic>
      <p:pic>
        <p:nvPicPr>
          <p:cNvPr id="1052" name="Picture 28">
            <a:extLst>
              <a:ext uri="{FF2B5EF4-FFF2-40B4-BE49-F238E27FC236}">
                <a16:creationId xmlns:a16="http://schemas.microsoft.com/office/drawing/2014/main" id="{67EE70A2-CCD5-D2D2-46DC-CB98608E2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46" y="6214523"/>
            <a:ext cx="506895" cy="50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Рисунок 57">
            <a:extLst>
              <a:ext uri="{FF2B5EF4-FFF2-40B4-BE49-F238E27FC236}">
                <a16:creationId xmlns:a16="http://schemas.microsoft.com/office/drawing/2014/main" id="{7EB53FF5-6CF8-1CB6-A725-35ED6C354F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121" y="4856026"/>
            <a:ext cx="511520" cy="56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2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9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E965C7-027E-3A44-F1A7-CB6836171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944"/>
            <a:ext cx="10515600" cy="963185"/>
          </a:xfrm>
        </p:spPr>
        <p:txBody>
          <a:bodyPr>
            <a:normAutofit/>
          </a:bodyPr>
          <a:lstStyle/>
          <a:p>
            <a:pPr algn="ctr"/>
            <a:r>
              <a:rPr lang="ru-RU" sz="4400" dirty="0"/>
              <a:t>Стратегия тестирования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94237C-3D0A-A183-A206-AAA1AF1B9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6227" y="1495617"/>
            <a:ext cx="11201086" cy="5155439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Выявить и изучить основной функционал сайта (убедиться в том,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что продукт соответствует техническим требованиям).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Проверить различные аспекты тестируемого веб-ресурса, для этого потребуется выполнение различных типов тестирования.</a:t>
            </a:r>
            <a:br>
              <a:rPr lang="en-US" sz="20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Основные типы ручного и автоматизированного тестирования, которые должны быть исполнены:	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Функциональное тестирование; 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Тестирование удобства использования веб-приложения; 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Тестирование интерфейса; 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Тестирование производительности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Подготовить отчеты о проделанной работе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;</a:t>
            </a:r>
            <a:endParaRPr lang="ru-RU" sz="2000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Оформить баг-репорты (при необходимости)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br>
              <a:rPr lang="ru-RU" sz="20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Покрытие тестирования подразумевается среди компонентов и модулей интернет-портала.</a:t>
            </a:r>
            <a:br>
              <a:rPr lang="ru-RU" sz="20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ru-RU" sz="18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ru-RU" sz="1800" dirty="0"/>
            </a:b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115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B24E99D9-BC23-4BC3-5E79-4A82023BB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015" y="4489175"/>
            <a:ext cx="11217965" cy="2368825"/>
          </a:xfrm>
        </p:spPr>
        <p:txBody>
          <a:bodyPr>
            <a:noAutofit/>
          </a:bodyPr>
          <a:lstStyle/>
          <a:p>
            <a:pPr algn="ctr"/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Чтобы изучить основной функционал, важно понять насколько удобен, логичен и прост в использовании интернет-портал, а главное, исправно ли работают все его фишки без убыточного влияния на маркетинговую и коммерческую составляющую в целом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Т.е. сайт для пользователя должен быть продающим и комфортным, а значит важны такие параметры, как ясность, прозрачность, читабельность контента, исключение технических и визуальных ошибок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A0D355B-E308-83D9-D542-7A38AF0FE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361" y="95664"/>
            <a:ext cx="10667275" cy="423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79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FE940C7-C8BD-7C3A-2BE2-00207F87B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2716" y="1064430"/>
            <a:ext cx="3955248" cy="5261877"/>
          </a:xfrm>
        </p:spPr>
        <p:txBody>
          <a:bodyPr anchor="ctr">
            <a:normAutofit/>
          </a:bodyPr>
          <a:lstStyle/>
          <a:p>
            <a:pPr algn="ctr"/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Ручным тестированием выполним проверку на кликабельность(активность, актуальность) и работоспособность элементов интерфейса сайта, также проверим  валидность внешних и внутренних ссылок, посмотрим верстку и навигацию сайта, корректность отображаемых изображений и  содержание разделов</a:t>
            </a:r>
            <a:br>
              <a:rPr lang="ru-RU" dirty="0"/>
            </a:br>
            <a:endParaRPr lang="ru-RU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48DE290-AB5D-98A4-8FBC-6DD0F5C04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5" y="326165"/>
            <a:ext cx="2336961" cy="4131290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D157760-3FB6-7679-28E4-CC49659CB3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688" y="1363355"/>
            <a:ext cx="2336961" cy="4131290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73053C71-6456-1AF7-F9DB-3BF3E1A264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691" y="2400545"/>
            <a:ext cx="2336961" cy="413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6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300B2598-C725-6346-4576-29A3C8896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8220" y="991402"/>
            <a:ext cx="3647238" cy="5184041"/>
          </a:xfrm>
        </p:spPr>
        <p:txBody>
          <a:bodyPr>
            <a:normAutofit/>
          </a:bodyPr>
          <a:lstStyle/>
          <a:p>
            <a:pPr algn="ctr"/>
            <a:endParaRPr lang="ru-RU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ru-RU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Автоматизированным тестированием покроем все пользовательские формы, формы регистрации и авторизации, обратной связи, а также встроенные виджеты, модульные окна, выпадающие списки  и поисковую строку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A84B4A3-47FA-BBD7-6C46-BFD38B582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128" y="3515628"/>
            <a:ext cx="6342147" cy="316777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EEC407C-297B-0BF7-B1B8-A37070B44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7" y="174599"/>
            <a:ext cx="6342146" cy="316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51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35B2A0-3A52-4E98-360F-38A209787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0" t="5498"/>
          <a:stretch/>
        </p:blipFill>
        <p:spPr>
          <a:xfrm>
            <a:off x="909281" y="914401"/>
            <a:ext cx="9840838" cy="5794359"/>
          </a:xfrm>
          <a:prstGeom prst="rect">
            <a:avLst/>
          </a:pr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64B794E-767B-FE7F-D363-2F4F0CFE5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14400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/>
              <a:t>Тестирование </a:t>
            </a:r>
            <a:r>
              <a:rPr lang="ru-RU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производительности</a:t>
            </a:r>
            <a:r>
              <a:rPr lang="ru-RU" sz="2400" b="1" dirty="0"/>
              <a:t> проверим при помощи инструмента </a:t>
            </a:r>
            <a:r>
              <a:rPr lang="en-US" sz="2400" b="1" dirty="0"/>
              <a:t>DevTools </a:t>
            </a:r>
            <a:r>
              <a:rPr lang="ru-RU" sz="2400" b="1" dirty="0"/>
              <a:t>и его встроенного сервиса </a:t>
            </a:r>
            <a:r>
              <a:rPr lang="en-US" sz="2400" b="1" dirty="0"/>
              <a:t>Lighthouse</a:t>
            </a:r>
            <a:endParaRPr lang="ru-RU" sz="2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D6C2C8B-FD9A-274B-A480-B59ECEF7E3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3" t="5749"/>
          <a:stretch/>
        </p:blipFill>
        <p:spPr>
          <a:xfrm>
            <a:off x="909281" y="914401"/>
            <a:ext cx="10054379" cy="58664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C83EBE1-7A75-EDA4-CB51-9BEAE95FB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281" y="918684"/>
            <a:ext cx="10033161" cy="585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B093DB-8F5E-9BA1-728B-BC47BDBC0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475" y="0"/>
            <a:ext cx="10433050" cy="1192694"/>
          </a:xfrm>
        </p:spPr>
        <p:txBody>
          <a:bodyPr>
            <a:noAutofit/>
          </a:bodyPr>
          <a:lstStyle/>
          <a:p>
            <a:pPr algn="ctr"/>
            <a:br>
              <a:rPr lang="ru-RU" sz="2000" dirty="0"/>
            </a:br>
            <a:r>
              <a:rPr lang="ru-RU" sz="2000" b="1" dirty="0">
                <a:solidFill>
                  <a:schemeClr val="bg2">
                    <a:lumMod val="25000"/>
                  </a:schemeClr>
                </a:solidFill>
              </a:rPr>
              <a:t>Автоматизированное тестирование выполним, как и говорилось, в </a:t>
            </a:r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Intelij Idea</a:t>
            </a:r>
            <a:r>
              <a:rPr lang="ru-RU" sz="2000" b="1" dirty="0">
                <a:solidFill>
                  <a:schemeClr val="bg2">
                    <a:lumMod val="25000"/>
                  </a:schemeClr>
                </a:solidFill>
              </a:rPr>
              <a:t> при помощи паттерна </a:t>
            </a:r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PageObject</a:t>
            </a:r>
            <a:r>
              <a:rPr lang="ru-RU" sz="2000" b="1" dirty="0">
                <a:solidFill>
                  <a:schemeClr val="bg2">
                    <a:lumMod val="25000"/>
                  </a:schemeClr>
                </a:solidFill>
              </a:rPr>
              <a:t>(который подразумевает под собой создание репозитория объектов для хранения всех веб-элементов страницы)</a:t>
            </a:r>
            <a:br>
              <a:rPr lang="ru-RU" sz="20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sz="2000" b="1" dirty="0">
                <a:solidFill>
                  <a:schemeClr val="bg2">
                    <a:lumMod val="25000"/>
                  </a:schemeClr>
                </a:solidFill>
              </a:rPr>
              <a:t>Это полезно и удобно, так как помогает снизить дупликацию кода и улучшить поддержку кейсов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AB4D46D-339B-0D5F-F3FA-EFD961F2EB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8"/>
          <a:stretch/>
        </p:blipFill>
        <p:spPr>
          <a:xfrm>
            <a:off x="1396922" y="1192694"/>
            <a:ext cx="9398156" cy="559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7897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24045</TotalTime>
  <Words>766</Words>
  <Application>Microsoft Office PowerPoint</Application>
  <PresentationFormat>Широкоэкранный</PresentationFormat>
  <Paragraphs>34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Тема Office</vt:lpstr>
      <vt:lpstr>Дипломная работа   на тему: Создание системы ручного и автоматизированного тестирования сайта ryazan.top-academy.ru с использованием фреймворка Selenium на языке программирования Java. </vt:lpstr>
      <vt:lpstr>Задачи и цели проекта</vt:lpstr>
      <vt:lpstr>Стек технологий для необходимого тестирования </vt:lpstr>
      <vt:lpstr>Стратегия тестирования</vt:lpstr>
      <vt:lpstr>Презентация PowerPoint</vt:lpstr>
      <vt:lpstr>Презентация PowerPoint</vt:lpstr>
      <vt:lpstr>Презентация PowerPoint</vt:lpstr>
      <vt:lpstr>Тестирование производительности проверим при помощи инструмента DevTools и его встроенного сервиса Lighthouse</vt:lpstr>
      <vt:lpstr> Автоматизированное тестирование выполним, как и говорилось, в Intelij Idea при помощи паттерна PageObject(который подразумевает под собой создание репозитория объектов для хранения всех веб-элементов страницы) Это полезно и удобно, так как помогает снизить дупликацию кода и улучшить поддержку кейсов</vt:lpstr>
      <vt:lpstr>Презентация PowerPoint</vt:lpstr>
      <vt:lpstr>Презентация PowerPoint</vt:lpstr>
      <vt:lpstr>Презентация PowerPoint</vt:lpstr>
      <vt:lpstr>Найденные баги были занесены в багтрекинговую систему YouTracker</vt:lpstr>
      <vt:lpstr>Презентация PowerPoint</vt:lpstr>
      <vt:lpstr>Презентация PowerPoint</vt:lpstr>
      <vt:lpstr>Итак, как и было сказано, выявленные ошибки, в основном, носят тривиальный характер. Резюмируя, можно сказать , что протестированный ресурс, вполне, конкурентноспособен, несмотря на некоторые огрехи, соответствует основным техническим требованиям и сохраняет заложенную бизнес-логику веб-приложения, осталось только пофиксить некоторые моменты :) Спасибо за просмотр!       Github.com/Athreeone/worstdiplom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ёёёёёёёмаеДипломная работа</dc:title>
  <dc:creator>Steve Evans</dc:creator>
  <cp:lastModifiedBy>Steve Evans</cp:lastModifiedBy>
  <cp:revision>5</cp:revision>
  <dcterms:created xsi:type="dcterms:W3CDTF">2024-03-25T09:32:30Z</dcterms:created>
  <dcterms:modified xsi:type="dcterms:W3CDTF">2024-04-16T14:35:48Z</dcterms:modified>
</cp:coreProperties>
</file>

<file path=docProps/thumbnail.jpeg>
</file>